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95" r:id="rId4"/>
    <p:sldId id="259" r:id="rId5"/>
    <p:sldId id="257" r:id="rId6"/>
    <p:sldId id="260" r:id="rId7"/>
    <p:sldId id="262" r:id="rId8"/>
    <p:sldId id="319" r:id="rId9"/>
    <p:sldId id="323" r:id="rId10"/>
    <p:sldId id="320" r:id="rId11"/>
    <p:sldId id="321" r:id="rId12"/>
    <p:sldId id="263" r:id="rId13"/>
    <p:sldId id="264" r:id="rId14"/>
    <p:sldId id="324" r:id="rId15"/>
    <p:sldId id="265" r:id="rId16"/>
    <p:sldId id="325" r:id="rId17"/>
    <p:sldId id="326" r:id="rId18"/>
    <p:sldId id="314" r:id="rId19"/>
    <p:sldId id="315" r:id="rId20"/>
    <p:sldId id="318" r:id="rId21"/>
    <p:sldId id="267" r:id="rId22"/>
    <p:sldId id="269" r:id="rId23"/>
    <p:sldId id="271" r:id="rId24"/>
    <p:sldId id="272" r:id="rId25"/>
    <p:sldId id="273" r:id="rId26"/>
    <p:sldId id="270" r:id="rId27"/>
    <p:sldId id="268" r:id="rId28"/>
    <p:sldId id="274" r:id="rId29"/>
    <p:sldId id="277" r:id="rId30"/>
    <p:sldId id="327" r:id="rId31"/>
    <p:sldId id="328" r:id="rId32"/>
    <p:sldId id="329" r:id="rId33"/>
    <p:sldId id="330" r:id="rId34"/>
    <p:sldId id="331" r:id="rId35"/>
    <p:sldId id="332" r:id="rId36"/>
    <p:sldId id="333" r:id="rId37"/>
    <p:sldId id="334" r:id="rId38"/>
    <p:sldId id="306" r:id="rId39"/>
    <p:sldId id="307" r:id="rId40"/>
    <p:sldId id="285" r:id="rId41"/>
    <p:sldId id="286" r:id="rId42"/>
    <p:sldId id="335" r:id="rId43"/>
    <p:sldId id="336" r:id="rId44"/>
    <p:sldId id="288" r:id="rId45"/>
    <p:sldId id="337" r:id="rId46"/>
    <p:sldId id="338" r:id="rId47"/>
    <p:sldId id="339" r:id="rId48"/>
    <p:sldId id="340" r:id="rId49"/>
    <p:sldId id="290" r:id="rId50"/>
    <p:sldId id="312" r:id="rId51"/>
    <p:sldId id="346" r:id="rId52"/>
    <p:sldId id="345" r:id="rId53"/>
    <p:sldId id="313" r:id="rId54"/>
    <p:sldId id="341" r:id="rId55"/>
    <p:sldId id="342" r:id="rId56"/>
    <p:sldId id="344" r:id="rId57"/>
    <p:sldId id="291" r:id="rId5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94660"/>
  </p:normalViewPr>
  <p:slideViewPr>
    <p:cSldViewPr snapToGrid="0">
      <p:cViewPr>
        <p:scale>
          <a:sx n="70" d="100"/>
          <a:sy n="70" d="100"/>
        </p:scale>
        <p:origin x="-1398" y="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122312205036127"/>
          <c:y val="4.8146111913525601E-2"/>
          <c:w val="0.82307559528031971"/>
          <c:h val="0.80578850224367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cat>
            <c:strRef>
              <c:f>Лист1!$A$2:$A$5</c:f>
              <c:strCache>
                <c:ptCount val="3"/>
                <c:pt idx="0">
                  <c:v>2018/2019 н.р</c:v>
                </c:pt>
                <c:pt idx="1">
                  <c:v>2019/2020 н.р</c:v>
                </c:pt>
                <c:pt idx="2">
                  <c:v>2020/2021 н.р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92</c:v>
                </c:pt>
                <c:pt idx="1">
                  <c:v>98</c:v>
                </c:pt>
                <c:pt idx="2">
                  <c:v>97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2018/2019 н.р</c:v>
                </c:pt>
                <c:pt idx="1">
                  <c:v>2019/2020 н.р</c:v>
                </c:pt>
                <c:pt idx="2">
                  <c:v>2020/2021 н.р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2018/2019 н.р</c:v>
                </c:pt>
                <c:pt idx="1">
                  <c:v>2019/2020 н.р</c:v>
                </c:pt>
                <c:pt idx="2">
                  <c:v>2020/2021 н.р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220928"/>
        <c:axId val="40247296"/>
      </c:barChart>
      <c:catAx>
        <c:axId val="402209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40247296"/>
        <c:crosses val="autoZero"/>
        <c:auto val="1"/>
        <c:lblAlgn val="ctr"/>
        <c:lblOffset val="100"/>
        <c:noMultiLvlLbl val="0"/>
      </c:catAx>
      <c:valAx>
        <c:axId val="402472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/>
            </a:pPr>
            <a:endParaRPr lang="ru-RU"/>
          </a:p>
        </c:txPr>
        <c:crossAx val="4022092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3045895304753572E-2"/>
          <c:y val="4.4057617797775277E-2"/>
          <c:w val="0.56273075240594927"/>
          <c:h val="0.8565310586176727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Табір з денним перебуванням дітей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 рік</c:v>
                </c:pt>
                <c:pt idx="1">
                  <c:v>2018 рік </c:v>
                </c:pt>
                <c:pt idx="2">
                  <c:v>2019 рік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35</c:v>
                </c:pt>
                <c:pt idx="1">
                  <c:v>32</c:v>
                </c:pt>
                <c:pt idx="2">
                  <c:v>56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Позаміський заклад оздоровлення та відпочинку "Десна" 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 рік</c:v>
                </c:pt>
                <c:pt idx="1">
                  <c:v>2018 рік </c:v>
                </c:pt>
                <c:pt idx="2">
                  <c:v>2019 рік 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</c:v>
                </c:pt>
                <c:pt idx="1">
                  <c:v>11</c:v>
                </c:pt>
                <c:pt idx="2">
                  <c:v>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 рік</c:v>
                </c:pt>
                <c:pt idx="1">
                  <c:v>2018 рік </c:v>
                </c:pt>
                <c:pt idx="2">
                  <c:v>2019 рік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974400"/>
        <c:axId val="41976192"/>
      </c:barChart>
      <c:catAx>
        <c:axId val="41974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41976192"/>
        <c:crosses val="autoZero"/>
        <c:auto val="1"/>
        <c:lblAlgn val="ctr"/>
        <c:lblOffset val="100"/>
        <c:noMultiLvlLbl val="0"/>
      </c:catAx>
      <c:valAx>
        <c:axId val="419761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41974400"/>
        <c:crosses val="autoZero"/>
        <c:crossBetween val="between"/>
      </c:valAx>
    </c:plotArea>
    <c:legend>
      <c:legendPos val="r"/>
      <c:legendEntry>
        <c:idx val="2"/>
        <c:delete val="1"/>
      </c:legendEntry>
      <c:layout/>
      <c:overlay val="0"/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Початковий рівень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 рік</c:v>
                </c:pt>
                <c:pt idx="1">
                  <c:v>2018 рік</c:v>
                </c:pt>
                <c:pt idx="2">
                  <c:v>2019 рік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Середній рівень 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 рік</c:v>
                </c:pt>
                <c:pt idx="1">
                  <c:v>2018 рік</c:v>
                </c:pt>
                <c:pt idx="2">
                  <c:v>2019 рік 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18</c:v>
                </c:pt>
                <c:pt idx="1">
                  <c:v>15</c:v>
                </c:pt>
                <c:pt idx="2">
                  <c:v>10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Достатній рівень 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 рік</c:v>
                </c:pt>
                <c:pt idx="1">
                  <c:v>2018 рік</c:v>
                </c:pt>
                <c:pt idx="2">
                  <c:v>2019 рік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8</c:v>
                </c:pt>
                <c:pt idx="1">
                  <c:v>4</c:v>
                </c:pt>
                <c:pt idx="2">
                  <c:v>6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Високий рівень 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 рік</c:v>
                </c:pt>
                <c:pt idx="1">
                  <c:v>2018 рік</c:v>
                </c:pt>
                <c:pt idx="2">
                  <c:v>2019 рік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1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8785664"/>
        <c:axId val="218787200"/>
      </c:barChart>
      <c:catAx>
        <c:axId val="218785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8787200"/>
        <c:crosses val="autoZero"/>
        <c:auto val="1"/>
        <c:lblAlgn val="ctr"/>
        <c:lblOffset val="100"/>
        <c:noMultiLvlLbl val="0"/>
      </c:catAx>
      <c:valAx>
        <c:axId val="2187872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87856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 b="1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початковий рівень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 рік</c:v>
                </c:pt>
                <c:pt idx="1">
                  <c:v>2018 рік</c:v>
                </c:pt>
                <c:pt idx="2">
                  <c:v>2019 рік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середній рівень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 рік</c:v>
                </c:pt>
                <c:pt idx="1">
                  <c:v>2018 рік</c:v>
                </c:pt>
                <c:pt idx="2">
                  <c:v>2019 рік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0.67</c:v>
                </c:pt>
                <c:pt idx="1">
                  <c:v>0.71</c:v>
                </c:pt>
                <c:pt idx="2">
                  <c:v>0.6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достатній рівень 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 рік</c:v>
                </c:pt>
                <c:pt idx="1">
                  <c:v>2018 рік</c:v>
                </c:pt>
                <c:pt idx="2">
                  <c:v>2019 рік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0.33</c:v>
                </c:pt>
                <c:pt idx="1">
                  <c:v>0.28999999999999998</c:v>
                </c:pt>
                <c:pt idx="2">
                  <c:v>0.4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високий рівень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 рік</c:v>
                </c:pt>
                <c:pt idx="1">
                  <c:v>2018 рік</c:v>
                </c:pt>
                <c:pt idx="2">
                  <c:v>2019 рік</c:v>
                </c:pt>
              </c:strCache>
            </c:strRef>
          </c:cat>
          <c:val>
            <c:numRef>
              <c:f>Лист1!$E$2:$E$5</c:f>
              <c:numCache>
                <c:formatCode>0%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8618112"/>
        <c:axId val="218628096"/>
      </c:barChart>
      <c:catAx>
        <c:axId val="21861811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218628096"/>
        <c:crosses val="autoZero"/>
        <c:auto val="1"/>
        <c:lblAlgn val="ctr"/>
        <c:lblOffset val="100"/>
        <c:noMultiLvlLbl val="0"/>
      </c:catAx>
      <c:valAx>
        <c:axId val="21862809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21861811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І місце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2017/2018 н.р.</c:v>
                </c:pt>
                <c:pt idx="1">
                  <c:v>2018/2019 н.р.</c:v>
                </c:pt>
                <c:pt idx="2">
                  <c:v>2019/2020 н.р.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</c:v>
                </c:pt>
                <c:pt idx="1">
                  <c:v>11</c:v>
                </c:pt>
                <c:pt idx="2">
                  <c:v>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ІІ місце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2017/2018 н.р.</c:v>
                </c:pt>
                <c:pt idx="1">
                  <c:v>2018/2019 н.р.</c:v>
                </c:pt>
                <c:pt idx="2">
                  <c:v>2019/2020 н.р.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</c:v>
                </c:pt>
                <c:pt idx="1">
                  <c:v>9</c:v>
                </c:pt>
                <c:pt idx="2">
                  <c:v>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ІІІ місце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2017/2018 н.р.</c:v>
                </c:pt>
                <c:pt idx="1">
                  <c:v>2018/2019 н.р.</c:v>
                </c:pt>
                <c:pt idx="2">
                  <c:v>2019/2020 н.р.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</c:v>
                </c:pt>
                <c:pt idx="1">
                  <c:v>5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8675072"/>
        <c:axId val="218676608"/>
      </c:barChart>
      <c:catAx>
        <c:axId val="218675072"/>
        <c:scaling>
          <c:orientation val="minMax"/>
        </c:scaling>
        <c:delete val="0"/>
        <c:axPos val="b"/>
        <c:majorTickMark val="out"/>
        <c:minorTickMark val="none"/>
        <c:tickLblPos val="nextTo"/>
        <c:crossAx val="218676608"/>
        <c:crosses val="autoZero"/>
        <c:auto val="1"/>
        <c:lblAlgn val="ctr"/>
        <c:lblOffset val="100"/>
        <c:noMultiLvlLbl val="0"/>
      </c:catAx>
      <c:valAx>
        <c:axId val="2186766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86750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2526738845144343"/>
          <c:y val="0.3804586926634172"/>
          <c:w val="0.16084372265966751"/>
          <c:h val="0.2271775403074616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600" b="1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І місце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2017/2018 н.р.</c:v>
                </c:pt>
                <c:pt idx="1">
                  <c:v>2018/2019 н.р.</c:v>
                </c:pt>
                <c:pt idx="2">
                  <c:v>2019/2020 н.р.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ІІ місце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2017/2018 н.р.</c:v>
                </c:pt>
                <c:pt idx="1">
                  <c:v>2018/2019 н.р.</c:v>
                </c:pt>
                <c:pt idx="2">
                  <c:v>2019/2020 н.р.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ІІІ місце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2017/2018 н.р.</c:v>
                </c:pt>
                <c:pt idx="1">
                  <c:v>2018/2019 н.р.</c:v>
                </c:pt>
                <c:pt idx="2">
                  <c:v>2019/2020 н.р.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0</c:v>
                </c:pt>
                <c:pt idx="1">
                  <c:v>1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8703360"/>
        <c:axId val="218704896"/>
      </c:barChart>
      <c:catAx>
        <c:axId val="218703360"/>
        <c:scaling>
          <c:orientation val="minMax"/>
        </c:scaling>
        <c:delete val="0"/>
        <c:axPos val="b"/>
        <c:majorTickMark val="out"/>
        <c:minorTickMark val="none"/>
        <c:tickLblPos val="nextTo"/>
        <c:crossAx val="218704896"/>
        <c:crosses val="autoZero"/>
        <c:auto val="1"/>
        <c:lblAlgn val="ctr"/>
        <c:lblOffset val="100"/>
        <c:noMultiLvlLbl val="0"/>
      </c:catAx>
      <c:valAx>
        <c:axId val="2187048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87033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2526738845144321"/>
          <c:y val="0.38045869266341736"/>
          <c:w val="0.16084372265966743"/>
          <c:h val="0.2271775403074616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600" b="1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6355971128608919E-2"/>
          <c:y val="4.9960875984251966E-2"/>
          <c:w val="0.71318602362204719"/>
          <c:h val="0.825346456692913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Районний етап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2017/2018 н.р.</c:v>
                </c:pt>
                <c:pt idx="1">
                  <c:v>2018/2019 н.р.</c:v>
                </c:pt>
                <c:pt idx="2">
                  <c:v>2019/2020 н.р.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11</c:v>
                </c:pt>
                <c:pt idx="1">
                  <c:v>6</c:v>
                </c:pt>
                <c:pt idx="2">
                  <c:v>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Обласний етап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2017/2018 н.р.</c:v>
                </c:pt>
                <c:pt idx="1">
                  <c:v>2018/2019 н.р.</c:v>
                </c:pt>
                <c:pt idx="2">
                  <c:v>2019/2020 н.р.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</c:v>
                </c:pt>
                <c:pt idx="1">
                  <c:v>4</c:v>
                </c:pt>
                <c:pt idx="2">
                  <c:v>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Всеукраїнський етап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3"/>
                <c:pt idx="0">
                  <c:v>2017/2018 н.р.</c:v>
                </c:pt>
                <c:pt idx="1">
                  <c:v>2018/2019 н.р.</c:v>
                </c:pt>
                <c:pt idx="2">
                  <c:v>2019/2020 н.р.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0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8741760"/>
        <c:axId val="219448064"/>
      </c:barChart>
      <c:catAx>
        <c:axId val="21874176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219448064"/>
        <c:crosses val="autoZero"/>
        <c:auto val="1"/>
        <c:lblAlgn val="ctr"/>
        <c:lblOffset val="100"/>
        <c:noMultiLvlLbl val="0"/>
      </c:catAx>
      <c:valAx>
        <c:axId val="2194480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874176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 b="1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7DC423-51E9-40B1-A621-EED53F1FF8DB}" type="doc">
      <dgm:prSet loTypeId="urn:microsoft.com/office/officeart/2005/8/layout/orgChart1" loCatId="hierarchy" qsTypeId="urn:microsoft.com/office/officeart/2005/8/quickstyle/simple3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6A7B2AFE-3524-4E5E-BCBB-8B5AE08B880F}">
      <dgm:prSet phldrT="[Текст]" custT="1"/>
      <dgm:spPr/>
      <dgm:t>
        <a:bodyPr/>
        <a:lstStyle/>
        <a:p>
          <a:r>
            <a:rPr lang="ru-RU" sz="2800" b="1" dirty="0" err="1">
              <a:solidFill>
                <a:srgbClr val="C00000"/>
              </a:solidFill>
            </a:rPr>
            <a:t>Органи</a:t>
          </a:r>
          <a:r>
            <a:rPr lang="ru-RU" sz="2800" b="1" dirty="0">
              <a:solidFill>
                <a:srgbClr val="C00000"/>
              </a:solidFill>
            </a:rPr>
            <a:t> </a:t>
          </a:r>
          <a:r>
            <a:rPr lang="ru-RU" sz="2800" b="1" dirty="0" err="1">
              <a:solidFill>
                <a:srgbClr val="C00000"/>
              </a:solidFill>
            </a:rPr>
            <a:t>громадського</a:t>
          </a:r>
          <a:r>
            <a:rPr lang="ru-RU" sz="2800" b="1" dirty="0">
              <a:solidFill>
                <a:srgbClr val="C00000"/>
              </a:solidFill>
            </a:rPr>
            <a:t> </a:t>
          </a:r>
          <a:r>
            <a:rPr lang="ru-RU" sz="2800" b="1" dirty="0" err="1">
              <a:solidFill>
                <a:srgbClr val="C00000"/>
              </a:solidFill>
            </a:rPr>
            <a:t>самоврядування</a:t>
          </a:r>
          <a:endParaRPr lang="ru-RU" sz="2800" b="1" dirty="0">
            <a:solidFill>
              <a:srgbClr val="C00000"/>
            </a:solidFill>
          </a:endParaRPr>
        </a:p>
      </dgm:t>
    </dgm:pt>
    <dgm:pt modelId="{F79F854F-F2CC-49AA-9DC5-21679E8EAC56}" type="parTrans" cxnId="{42104A8A-52F9-4843-B2E5-F62CEA173B20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5BCDE0EC-221C-4228-B6CC-039E437D47ED}" type="sibTrans" cxnId="{42104A8A-52F9-4843-B2E5-F62CEA173B20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DC56BBCD-326E-4E88-9BBF-8D3E7B5F9A13}">
      <dgm:prSet phldrT="[Текст]"/>
      <dgm:spPr/>
      <dgm:t>
        <a:bodyPr/>
        <a:lstStyle/>
        <a:p>
          <a:r>
            <a:rPr lang="ru-RU" b="1" dirty="0" err="1">
              <a:solidFill>
                <a:srgbClr val="7030A0"/>
              </a:solidFill>
            </a:rPr>
            <a:t>Учнів</a:t>
          </a:r>
          <a:endParaRPr lang="ru-RU" b="1" dirty="0">
            <a:solidFill>
              <a:srgbClr val="7030A0"/>
            </a:solidFill>
          </a:endParaRPr>
        </a:p>
      </dgm:t>
    </dgm:pt>
    <dgm:pt modelId="{25B0BCBD-3B3C-4FB5-9C18-32D7B907DFFA}" type="parTrans" cxnId="{2F78E1DC-D6E8-4875-899D-DBD335DE2422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15838E97-A7E1-4591-9049-EDE85F5D5822}" type="sibTrans" cxnId="{2F78E1DC-D6E8-4875-899D-DBD335DE2422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421CB992-7D45-476B-9BA8-134847DDFABF}">
      <dgm:prSet phldrT="[Текст]"/>
      <dgm:spPr/>
      <dgm:t>
        <a:bodyPr/>
        <a:lstStyle/>
        <a:p>
          <a:r>
            <a:rPr lang="ru-RU" b="1" dirty="0" err="1">
              <a:solidFill>
                <a:srgbClr val="0070C0"/>
              </a:solidFill>
            </a:rPr>
            <a:t>Працівників</a:t>
          </a:r>
          <a:endParaRPr lang="ru-RU" b="1" dirty="0">
            <a:solidFill>
              <a:srgbClr val="0070C0"/>
            </a:solidFill>
          </a:endParaRPr>
        </a:p>
      </dgm:t>
    </dgm:pt>
    <dgm:pt modelId="{18F16938-8E3F-46C9-B478-8AF7A7445B0D}" type="parTrans" cxnId="{5A36E636-8522-4749-B63D-5EBD40D025C4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6FA622B8-4499-4EF9-872D-B19EAEE3690B}" type="sibTrans" cxnId="{5A36E636-8522-4749-B63D-5EBD40D025C4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0C31AB02-0956-4DFC-AD70-FC8009823640}">
      <dgm:prSet phldrT="[Текст]"/>
      <dgm:spPr/>
      <dgm:t>
        <a:bodyPr/>
        <a:lstStyle/>
        <a:p>
          <a:r>
            <a:rPr lang="ru-RU" b="1" dirty="0" err="1">
              <a:solidFill>
                <a:schemeClr val="accent6">
                  <a:lumMod val="75000"/>
                </a:schemeClr>
              </a:solidFill>
            </a:rPr>
            <a:t>Батьків</a:t>
          </a:r>
          <a:endParaRPr lang="ru-RU" b="1" dirty="0">
            <a:solidFill>
              <a:schemeClr val="accent6">
                <a:lumMod val="75000"/>
              </a:schemeClr>
            </a:solidFill>
          </a:endParaRPr>
        </a:p>
      </dgm:t>
    </dgm:pt>
    <dgm:pt modelId="{43ED90A3-E7D8-40E4-81B6-03727494FFCE}" type="parTrans" cxnId="{8F525EA9-E8D8-44E0-8CFC-58F7A2D8D580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8F5F6969-F65C-4A52-A6B4-B3A2EB684E36}" type="sibTrans" cxnId="{8F525EA9-E8D8-44E0-8CFC-58F7A2D8D580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AFEFF85A-8E41-4DF4-AC2E-F855ABF8C0AF}">
      <dgm:prSet/>
      <dgm:spPr/>
      <dgm:t>
        <a:bodyPr/>
        <a:lstStyle/>
        <a:p>
          <a:r>
            <a:rPr lang="ru-RU" b="1" dirty="0">
              <a:solidFill>
                <a:srgbClr val="7030A0"/>
              </a:solidFill>
            </a:rPr>
            <a:t>Рада </a:t>
          </a:r>
          <a:r>
            <a:rPr lang="ru-RU" b="1" dirty="0" err="1">
              <a:solidFill>
                <a:srgbClr val="7030A0"/>
              </a:solidFill>
            </a:rPr>
            <a:t>співуправління</a:t>
          </a:r>
          <a:endParaRPr lang="ru-RU" b="1" dirty="0">
            <a:solidFill>
              <a:srgbClr val="7030A0"/>
            </a:solidFill>
          </a:endParaRPr>
        </a:p>
      </dgm:t>
    </dgm:pt>
    <dgm:pt modelId="{BB58736E-DB95-408C-B9BF-9514CAF84B67}" type="parTrans" cxnId="{7A7779CA-F947-4E85-BF57-F24F3552EE61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D0EC66B5-4FCE-46C7-B7CC-4D29BBDEF27E}" type="sibTrans" cxnId="{7A7779CA-F947-4E85-BF57-F24F3552EE61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859B9B35-A66D-426F-AA4D-8E57A732C18C}">
      <dgm:prSet/>
      <dgm:spPr/>
      <dgm:t>
        <a:bodyPr/>
        <a:lstStyle/>
        <a:p>
          <a:r>
            <a:rPr lang="ru-RU" b="1" dirty="0" err="1">
              <a:solidFill>
                <a:srgbClr val="0070C0"/>
              </a:solidFill>
            </a:rPr>
            <a:t>Загальні</a:t>
          </a:r>
          <a:r>
            <a:rPr lang="ru-RU" b="1" dirty="0">
              <a:solidFill>
                <a:srgbClr val="0070C0"/>
              </a:solidFill>
            </a:rPr>
            <a:t> </a:t>
          </a:r>
          <a:r>
            <a:rPr lang="ru-RU" b="1" dirty="0" err="1">
              <a:solidFill>
                <a:srgbClr val="0070C0"/>
              </a:solidFill>
            </a:rPr>
            <a:t>збори</a:t>
          </a:r>
          <a:r>
            <a:rPr lang="ru-RU" b="1" dirty="0">
              <a:solidFill>
                <a:srgbClr val="0070C0"/>
              </a:solidFill>
            </a:rPr>
            <a:t> (</a:t>
          </a:r>
          <a:r>
            <a:rPr lang="ru-RU" b="1" dirty="0" err="1">
              <a:solidFill>
                <a:srgbClr val="0070C0"/>
              </a:solidFill>
            </a:rPr>
            <a:t>конференції</a:t>
          </a:r>
          <a:r>
            <a:rPr lang="ru-RU" b="1" dirty="0">
              <a:solidFill>
                <a:srgbClr val="0070C0"/>
              </a:solidFill>
            </a:rPr>
            <a:t>) </a:t>
          </a:r>
          <a:r>
            <a:rPr lang="ru-RU" b="1" dirty="0" err="1">
              <a:solidFill>
                <a:srgbClr val="0070C0"/>
              </a:solidFill>
            </a:rPr>
            <a:t>колективу</a:t>
          </a:r>
          <a:endParaRPr lang="ru-RU" b="1" dirty="0">
            <a:solidFill>
              <a:srgbClr val="0070C0"/>
            </a:solidFill>
          </a:endParaRPr>
        </a:p>
      </dgm:t>
    </dgm:pt>
    <dgm:pt modelId="{C0C4E794-5AB0-47EF-9361-7BABE8F305E6}" type="parTrans" cxnId="{7E3CCFC3-7D9C-4D8F-BB35-8E9918569C1E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F7DD4A0A-3570-4423-B408-6E6D1A5C8249}" type="sibTrans" cxnId="{7E3CCFC3-7D9C-4D8F-BB35-8E9918569C1E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B4408F2C-2069-44FB-849F-0A4A9581155F}">
      <dgm:prSet/>
      <dgm:spPr/>
      <dgm:t>
        <a:bodyPr/>
        <a:lstStyle/>
        <a:p>
          <a:r>
            <a:rPr lang="ru-RU" b="1" dirty="0" err="1">
              <a:solidFill>
                <a:schemeClr val="accent6">
                  <a:lumMod val="75000"/>
                </a:schemeClr>
              </a:solidFill>
            </a:rPr>
            <a:t>Батьківський</a:t>
          </a:r>
          <a:r>
            <a:rPr lang="ru-RU" b="1" dirty="0">
              <a:solidFill>
                <a:schemeClr val="accent6">
                  <a:lumMod val="75000"/>
                </a:schemeClr>
              </a:solidFill>
            </a:rPr>
            <a:t> </a:t>
          </a:r>
          <a:r>
            <a:rPr lang="ru-RU" b="1" dirty="0" err="1">
              <a:solidFill>
                <a:schemeClr val="accent6">
                  <a:lumMod val="75000"/>
                </a:schemeClr>
              </a:solidFill>
            </a:rPr>
            <a:t>комітет</a:t>
          </a:r>
          <a:endParaRPr lang="ru-RU" b="1" dirty="0">
            <a:solidFill>
              <a:schemeClr val="accent6">
                <a:lumMod val="75000"/>
              </a:schemeClr>
            </a:solidFill>
          </a:endParaRPr>
        </a:p>
      </dgm:t>
    </dgm:pt>
    <dgm:pt modelId="{79A894F4-50BF-43EE-98A8-72410D3FE6B5}" type="parTrans" cxnId="{5042EA01-5A3D-4157-BB74-645C5D621039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2E139151-70B4-4416-BB38-51C0C183060A}" type="sibTrans" cxnId="{5042EA01-5A3D-4157-BB74-645C5D621039}">
      <dgm:prSet/>
      <dgm:spPr/>
      <dgm:t>
        <a:bodyPr/>
        <a:lstStyle/>
        <a:p>
          <a:endParaRPr lang="ru-RU" b="1">
            <a:solidFill>
              <a:srgbClr val="C00000"/>
            </a:solidFill>
          </a:endParaRPr>
        </a:p>
      </dgm:t>
    </dgm:pt>
    <dgm:pt modelId="{11D2BCDC-BC13-4A89-A949-B1051AA0634A}" type="pres">
      <dgm:prSet presAssocID="{097DC423-51E9-40B1-A621-EED53F1FF8D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9C83938-B22E-40C3-B8BF-86B9C024EE83}" type="pres">
      <dgm:prSet presAssocID="{6A7B2AFE-3524-4E5E-BCBB-8B5AE08B880F}" presName="hierRoot1" presStyleCnt="0">
        <dgm:presLayoutVars>
          <dgm:hierBranch val="init"/>
        </dgm:presLayoutVars>
      </dgm:prSet>
      <dgm:spPr/>
    </dgm:pt>
    <dgm:pt modelId="{89348574-8902-45B7-83DB-C2AD3949CE44}" type="pres">
      <dgm:prSet presAssocID="{6A7B2AFE-3524-4E5E-BCBB-8B5AE08B880F}" presName="rootComposite1" presStyleCnt="0"/>
      <dgm:spPr/>
    </dgm:pt>
    <dgm:pt modelId="{86002774-A998-412E-A59D-DF840D58E613}" type="pres">
      <dgm:prSet presAssocID="{6A7B2AFE-3524-4E5E-BCBB-8B5AE08B880F}" presName="rootText1" presStyleLbl="node0" presStyleIdx="0" presStyleCnt="1" custScaleX="283959" custScaleY="133368" custLinFactNeighborX="1188" custLinFactNeighborY="-855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AA5437-93EE-4F55-94C5-515164151729}" type="pres">
      <dgm:prSet presAssocID="{6A7B2AFE-3524-4E5E-BCBB-8B5AE08B880F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436EE09-9076-4AB1-98A2-07315CF42E13}" type="pres">
      <dgm:prSet presAssocID="{6A7B2AFE-3524-4E5E-BCBB-8B5AE08B880F}" presName="hierChild2" presStyleCnt="0"/>
      <dgm:spPr/>
    </dgm:pt>
    <dgm:pt modelId="{6B3BF68B-D902-4159-8C3B-A770CB8613F1}" type="pres">
      <dgm:prSet presAssocID="{25B0BCBD-3B3C-4FB5-9C18-32D7B907DFFA}" presName="Name37" presStyleLbl="parChTrans1D2" presStyleIdx="0" presStyleCnt="3"/>
      <dgm:spPr/>
      <dgm:t>
        <a:bodyPr/>
        <a:lstStyle/>
        <a:p>
          <a:endParaRPr lang="ru-RU"/>
        </a:p>
      </dgm:t>
    </dgm:pt>
    <dgm:pt modelId="{9C38449C-18E6-48AD-988B-6502479A7BFE}" type="pres">
      <dgm:prSet presAssocID="{DC56BBCD-326E-4E88-9BBF-8D3E7B5F9A13}" presName="hierRoot2" presStyleCnt="0">
        <dgm:presLayoutVars>
          <dgm:hierBranch val="init"/>
        </dgm:presLayoutVars>
      </dgm:prSet>
      <dgm:spPr/>
    </dgm:pt>
    <dgm:pt modelId="{B3B891E9-EC75-4526-8DBE-90C105A05979}" type="pres">
      <dgm:prSet presAssocID="{DC56BBCD-326E-4E88-9BBF-8D3E7B5F9A13}" presName="rootComposite" presStyleCnt="0"/>
      <dgm:spPr/>
    </dgm:pt>
    <dgm:pt modelId="{8F777A16-061E-42DD-98F3-7C0F5EEF5F42}" type="pres">
      <dgm:prSet presAssocID="{DC56BBCD-326E-4E88-9BBF-8D3E7B5F9A13}" presName="rootText" presStyleLbl="node2" presStyleIdx="0" presStyleCnt="3" custScaleY="49028" custLinFactNeighborX="-9958" custLinFactNeighborY="-140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F3C169F-8FE1-4446-87B9-7D8E9EFA1BFD}" type="pres">
      <dgm:prSet presAssocID="{DC56BBCD-326E-4E88-9BBF-8D3E7B5F9A13}" presName="rootConnector" presStyleLbl="node2" presStyleIdx="0" presStyleCnt="3"/>
      <dgm:spPr/>
      <dgm:t>
        <a:bodyPr/>
        <a:lstStyle/>
        <a:p>
          <a:endParaRPr lang="ru-RU"/>
        </a:p>
      </dgm:t>
    </dgm:pt>
    <dgm:pt modelId="{FE288837-E1C5-4A76-92A4-69D15DB3FC04}" type="pres">
      <dgm:prSet presAssocID="{DC56BBCD-326E-4E88-9BBF-8D3E7B5F9A13}" presName="hierChild4" presStyleCnt="0"/>
      <dgm:spPr/>
    </dgm:pt>
    <dgm:pt modelId="{E12B1976-B519-4A37-8BD1-8C53607FCB24}" type="pres">
      <dgm:prSet presAssocID="{BB58736E-DB95-408C-B9BF-9514CAF84B67}" presName="Name37" presStyleLbl="parChTrans1D3" presStyleIdx="0" presStyleCnt="3"/>
      <dgm:spPr/>
      <dgm:t>
        <a:bodyPr/>
        <a:lstStyle/>
        <a:p>
          <a:endParaRPr lang="ru-RU"/>
        </a:p>
      </dgm:t>
    </dgm:pt>
    <dgm:pt modelId="{9D246891-186D-4D6B-B46D-3BBAF1C3C88A}" type="pres">
      <dgm:prSet presAssocID="{AFEFF85A-8E41-4DF4-AC2E-F855ABF8C0AF}" presName="hierRoot2" presStyleCnt="0">
        <dgm:presLayoutVars>
          <dgm:hierBranch val="init"/>
        </dgm:presLayoutVars>
      </dgm:prSet>
      <dgm:spPr/>
    </dgm:pt>
    <dgm:pt modelId="{CEF6701F-7BE2-4C52-AD59-724171D22029}" type="pres">
      <dgm:prSet presAssocID="{AFEFF85A-8E41-4DF4-AC2E-F855ABF8C0AF}" presName="rootComposite" presStyleCnt="0"/>
      <dgm:spPr/>
    </dgm:pt>
    <dgm:pt modelId="{8C1FC5B5-E719-4CCB-AA9B-9073DB2565F4}" type="pres">
      <dgm:prSet presAssocID="{AFEFF85A-8E41-4DF4-AC2E-F855ABF8C0AF}" presName="rootText" presStyleLbl="node3" presStyleIdx="0" presStyleCnt="3" custLinFactNeighborX="-9277" custLinFactNeighborY="-1693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E53872-8D09-432B-A974-CCF5C4479C26}" type="pres">
      <dgm:prSet presAssocID="{AFEFF85A-8E41-4DF4-AC2E-F855ABF8C0AF}" presName="rootConnector" presStyleLbl="node3" presStyleIdx="0" presStyleCnt="3"/>
      <dgm:spPr/>
      <dgm:t>
        <a:bodyPr/>
        <a:lstStyle/>
        <a:p>
          <a:endParaRPr lang="ru-RU"/>
        </a:p>
      </dgm:t>
    </dgm:pt>
    <dgm:pt modelId="{4AF6FB24-C001-4D12-B549-E0F988CC3A58}" type="pres">
      <dgm:prSet presAssocID="{AFEFF85A-8E41-4DF4-AC2E-F855ABF8C0AF}" presName="hierChild4" presStyleCnt="0"/>
      <dgm:spPr/>
    </dgm:pt>
    <dgm:pt modelId="{5DB986E6-99E0-45F7-A47F-502E213BC72A}" type="pres">
      <dgm:prSet presAssocID="{AFEFF85A-8E41-4DF4-AC2E-F855ABF8C0AF}" presName="hierChild5" presStyleCnt="0"/>
      <dgm:spPr/>
    </dgm:pt>
    <dgm:pt modelId="{17AE96EC-5A03-42EF-8F1E-5F938575E159}" type="pres">
      <dgm:prSet presAssocID="{DC56BBCD-326E-4E88-9BBF-8D3E7B5F9A13}" presName="hierChild5" presStyleCnt="0"/>
      <dgm:spPr/>
    </dgm:pt>
    <dgm:pt modelId="{97235099-C9B7-4AB3-88FE-811143B68FB9}" type="pres">
      <dgm:prSet presAssocID="{18F16938-8E3F-46C9-B478-8AF7A7445B0D}" presName="Name37" presStyleLbl="parChTrans1D2" presStyleIdx="1" presStyleCnt="3"/>
      <dgm:spPr/>
      <dgm:t>
        <a:bodyPr/>
        <a:lstStyle/>
        <a:p>
          <a:endParaRPr lang="ru-RU"/>
        </a:p>
      </dgm:t>
    </dgm:pt>
    <dgm:pt modelId="{B6159153-4A40-4DE9-B1FC-9B34AF2BCC15}" type="pres">
      <dgm:prSet presAssocID="{421CB992-7D45-476B-9BA8-134847DDFABF}" presName="hierRoot2" presStyleCnt="0">
        <dgm:presLayoutVars>
          <dgm:hierBranch val="init"/>
        </dgm:presLayoutVars>
      </dgm:prSet>
      <dgm:spPr/>
    </dgm:pt>
    <dgm:pt modelId="{AEF4A30C-CDB5-48D5-92CC-4C757BD9917B}" type="pres">
      <dgm:prSet presAssocID="{421CB992-7D45-476B-9BA8-134847DDFABF}" presName="rootComposite" presStyleCnt="0"/>
      <dgm:spPr/>
    </dgm:pt>
    <dgm:pt modelId="{6D87932D-CD28-447A-8D30-D6E22E7E432A}" type="pres">
      <dgm:prSet presAssocID="{421CB992-7D45-476B-9BA8-134847DDFABF}" presName="rootText" presStyleLbl="node2" presStyleIdx="1" presStyleCnt="3" custScaleY="47307" custLinFactNeighborX="594" custLinFactNeighborY="-79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7F45F4-8AC4-4C7E-9F6B-6809BE42B7A0}" type="pres">
      <dgm:prSet presAssocID="{421CB992-7D45-476B-9BA8-134847DDFABF}" presName="rootConnector" presStyleLbl="node2" presStyleIdx="1" presStyleCnt="3"/>
      <dgm:spPr/>
      <dgm:t>
        <a:bodyPr/>
        <a:lstStyle/>
        <a:p>
          <a:endParaRPr lang="ru-RU"/>
        </a:p>
      </dgm:t>
    </dgm:pt>
    <dgm:pt modelId="{1A1C0B47-25D0-4D64-A632-05ADCAEDE660}" type="pres">
      <dgm:prSet presAssocID="{421CB992-7D45-476B-9BA8-134847DDFABF}" presName="hierChild4" presStyleCnt="0"/>
      <dgm:spPr/>
    </dgm:pt>
    <dgm:pt modelId="{BCC5EE04-D920-4420-B0DD-6CFBD0B87D58}" type="pres">
      <dgm:prSet presAssocID="{C0C4E794-5AB0-47EF-9361-7BABE8F305E6}" presName="Name37" presStyleLbl="parChTrans1D3" presStyleIdx="1" presStyleCnt="3"/>
      <dgm:spPr/>
      <dgm:t>
        <a:bodyPr/>
        <a:lstStyle/>
        <a:p>
          <a:endParaRPr lang="ru-RU"/>
        </a:p>
      </dgm:t>
    </dgm:pt>
    <dgm:pt modelId="{E495897C-51DD-413B-AAFF-84C1CDF58908}" type="pres">
      <dgm:prSet presAssocID="{859B9B35-A66D-426F-AA4D-8E57A732C18C}" presName="hierRoot2" presStyleCnt="0">
        <dgm:presLayoutVars>
          <dgm:hierBranch val="init"/>
        </dgm:presLayoutVars>
      </dgm:prSet>
      <dgm:spPr/>
    </dgm:pt>
    <dgm:pt modelId="{D1A6A0E6-7E72-4AF7-BAF0-1E819DCA2FC8}" type="pres">
      <dgm:prSet presAssocID="{859B9B35-A66D-426F-AA4D-8E57A732C18C}" presName="rootComposite" presStyleCnt="0"/>
      <dgm:spPr/>
    </dgm:pt>
    <dgm:pt modelId="{B03385E0-029E-431E-9A17-55E5F8290125}" type="pres">
      <dgm:prSet presAssocID="{859B9B35-A66D-426F-AA4D-8E57A732C18C}" presName="rootText" presStyleLbl="node3" presStyleIdx="1" presStyleCnt="3" custLinFactNeighborX="-8324" custLinFactNeighborY="-1435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50CD606-2E97-429A-A262-3B5ED145564D}" type="pres">
      <dgm:prSet presAssocID="{859B9B35-A66D-426F-AA4D-8E57A732C18C}" presName="rootConnector" presStyleLbl="node3" presStyleIdx="1" presStyleCnt="3"/>
      <dgm:spPr/>
      <dgm:t>
        <a:bodyPr/>
        <a:lstStyle/>
        <a:p>
          <a:endParaRPr lang="ru-RU"/>
        </a:p>
      </dgm:t>
    </dgm:pt>
    <dgm:pt modelId="{20836FFF-DAC1-45BB-97B5-27FAB2FF089E}" type="pres">
      <dgm:prSet presAssocID="{859B9B35-A66D-426F-AA4D-8E57A732C18C}" presName="hierChild4" presStyleCnt="0"/>
      <dgm:spPr/>
    </dgm:pt>
    <dgm:pt modelId="{84E6253A-A9B9-41F3-90C8-7F19D9DDD980}" type="pres">
      <dgm:prSet presAssocID="{859B9B35-A66D-426F-AA4D-8E57A732C18C}" presName="hierChild5" presStyleCnt="0"/>
      <dgm:spPr/>
    </dgm:pt>
    <dgm:pt modelId="{F4176BE0-00AA-42F5-83C8-D34FD5CA0FF2}" type="pres">
      <dgm:prSet presAssocID="{421CB992-7D45-476B-9BA8-134847DDFABF}" presName="hierChild5" presStyleCnt="0"/>
      <dgm:spPr/>
    </dgm:pt>
    <dgm:pt modelId="{1469778B-B5EA-4D00-9E6A-C3322B55A686}" type="pres">
      <dgm:prSet presAssocID="{43ED90A3-E7D8-40E4-81B6-03727494FFCE}" presName="Name37" presStyleLbl="parChTrans1D2" presStyleIdx="2" presStyleCnt="3"/>
      <dgm:spPr/>
      <dgm:t>
        <a:bodyPr/>
        <a:lstStyle/>
        <a:p>
          <a:endParaRPr lang="ru-RU"/>
        </a:p>
      </dgm:t>
    </dgm:pt>
    <dgm:pt modelId="{77163F3A-B1DE-419F-BBE1-39EEE35F1AAF}" type="pres">
      <dgm:prSet presAssocID="{0C31AB02-0956-4DFC-AD70-FC8009823640}" presName="hierRoot2" presStyleCnt="0">
        <dgm:presLayoutVars>
          <dgm:hierBranch val="init"/>
        </dgm:presLayoutVars>
      </dgm:prSet>
      <dgm:spPr/>
    </dgm:pt>
    <dgm:pt modelId="{3E133CCE-2AA1-43E9-89ED-C9C483AB1728}" type="pres">
      <dgm:prSet presAssocID="{0C31AB02-0956-4DFC-AD70-FC8009823640}" presName="rootComposite" presStyleCnt="0"/>
      <dgm:spPr/>
    </dgm:pt>
    <dgm:pt modelId="{186B8A63-3699-4705-B7D8-D2866209E1F4}" type="pres">
      <dgm:prSet presAssocID="{0C31AB02-0956-4DFC-AD70-FC8009823640}" presName="rootText" presStyleLbl="node2" presStyleIdx="2" presStyleCnt="3" custScaleY="49003" custLinFactNeighborX="-2463" custLinFactNeighborY="-1016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351217-A87E-40A1-BCE1-11FB91E40F61}" type="pres">
      <dgm:prSet presAssocID="{0C31AB02-0956-4DFC-AD70-FC8009823640}" presName="rootConnector" presStyleLbl="node2" presStyleIdx="2" presStyleCnt="3"/>
      <dgm:spPr/>
      <dgm:t>
        <a:bodyPr/>
        <a:lstStyle/>
        <a:p>
          <a:endParaRPr lang="ru-RU"/>
        </a:p>
      </dgm:t>
    </dgm:pt>
    <dgm:pt modelId="{A98D9C6E-4CF8-4759-A5AB-225F57D92748}" type="pres">
      <dgm:prSet presAssocID="{0C31AB02-0956-4DFC-AD70-FC8009823640}" presName="hierChild4" presStyleCnt="0"/>
      <dgm:spPr/>
    </dgm:pt>
    <dgm:pt modelId="{81869A52-6450-4493-820A-E29CD09372E8}" type="pres">
      <dgm:prSet presAssocID="{79A894F4-50BF-43EE-98A8-72410D3FE6B5}" presName="Name37" presStyleLbl="parChTrans1D3" presStyleIdx="2" presStyleCnt="3"/>
      <dgm:spPr/>
      <dgm:t>
        <a:bodyPr/>
        <a:lstStyle/>
        <a:p>
          <a:endParaRPr lang="ru-RU"/>
        </a:p>
      </dgm:t>
    </dgm:pt>
    <dgm:pt modelId="{DDD40A27-399A-41CC-BEA6-15EA208ED523}" type="pres">
      <dgm:prSet presAssocID="{B4408F2C-2069-44FB-849F-0A4A9581155F}" presName="hierRoot2" presStyleCnt="0">
        <dgm:presLayoutVars>
          <dgm:hierBranch val="init"/>
        </dgm:presLayoutVars>
      </dgm:prSet>
      <dgm:spPr/>
    </dgm:pt>
    <dgm:pt modelId="{5443DAEC-8BBF-4D8E-A0AB-9AC9DF8E7131}" type="pres">
      <dgm:prSet presAssocID="{B4408F2C-2069-44FB-849F-0A4A9581155F}" presName="rootComposite" presStyleCnt="0"/>
      <dgm:spPr/>
    </dgm:pt>
    <dgm:pt modelId="{36A96FB8-CA89-4406-B659-AAAEFF14E9AC}" type="pres">
      <dgm:prSet presAssocID="{B4408F2C-2069-44FB-849F-0A4A9581155F}" presName="rootText" presStyleLbl="node3" presStyleIdx="2" presStyleCnt="3" custLinFactNeighborX="-10687" custLinFactNeighborY="-156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A2AA218-0418-47B7-A1E2-ABAB430FB85F}" type="pres">
      <dgm:prSet presAssocID="{B4408F2C-2069-44FB-849F-0A4A9581155F}" presName="rootConnector" presStyleLbl="node3" presStyleIdx="2" presStyleCnt="3"/>
      <dgm:spPr/>
      <dgm:t>
        <a:bodyPr/>
        <a:lstStyle/>
        <a:p>
          <a:endParaRPr lang="ru-RU"/>
        </a:p>
      </dgm:t>
    </dgm:pt>
    <dgm:pt modelId="{84A1863F-A2EB-4B58-9A93-89733AFAC8FA}" type="pres">
      <dgm:prSet presAssocID="{B4408F2C-2069-44FB-849F-0A4A9581155F}" presName="hierChild4" presStyleCnt="0"/>
      <dgm:spPr/>
    </dgm:pt>
    <dgm:pt modelId="{AA5B873F-32AD-43A4-A3ED-BC45A3B01918}" type="pres">
      <dgm:prSet presAssocID="{B4408F2C-2069-44FB-849F-0A4A9581155F}" presName="hierChild5" presStyleCnt="0"/>
      <dgm:spPr/>
    </dgm:pt>
    <dgm:pt modelId="{5B53D629-FE9D-4A94-AE85-45396B371720}" type="pres">
      <dgm:prSet presAssocID="{0C31AB02-0956-4DFC-AD70-FC8009823640}" presName="hierChild5" presStyleCnt="0"/>
      <dgm:spPr/>
    </dgm:pt>
    <dgm:pt modelId="{21BE263C-2270-40BC-A5E9-F907D46BF5A5}" type="pres">
      <dgm:prSet presAssocID="{6A7B2AFE-3524-4E5E-BCBB-8B5AE08B880F}" presName="hierChild3" presStyleCnt="0"/>
      <dgm:spPr/>
    </dgm:pt>
  </dgm:ptLst>
  <dgm:cxnLst>
    <dgm:cxn modelId="{CF81BBC8-3DE1-476B-843F-158E384BC0D9}" type="presOf" srcId="{0C31AB02-0956-4DFC-AD70-FC8009823640}" destId="{186B8A63-3699-4705-B7D8-D2866209E1F4}" srcOrd="0" destOrd="0" presId="urn:microsoft.com/office/officeart/2005/8/layout/orgChart1"/>
    <dgm:cxn modelId="{00B73D25-8FB4-4BCF-8A24-AD2D1AAADDE1}" type="presOf" srcId="{0C31AB02-0956-4DFC-AD70-FC8009823640}" destId="{52351217-A87E-40A1-BCE1-11FB91E40F61}" srcOrd="1" destOrd="0" presId="urn:microsoft.com/office/officeart/2005/8/layout/orgChart1"/>
    <dgm:cxn modelId="{5A36E636-8522-4749-B63D-5EBD40D025C4}" srcId="{6A7B2AFE-3524-4E5E-BCBB-8B5AE08B880F}" destId="{421CB992-7D45-476B-9BA8-134847DDFABF}" srcOrd="1" destOrd="0" parTransId="{18F16938-8E3F-46C9-B478-8AF7A7445B0D}" sibTransId="{6FA622B8-4499-4EF9-872D-B19EAEE3690B}"/>
    <dgm:cxn modelId="{0B671D52-5A74-4D4A-9DD3-5067E20BF60A}" type="presOf" srcId="{43ED90A3-E7D8-40E4-81B6-03727494FFCE}" destId="{1469778B-B5EA-4D00-9E6A-C3322B55A686}" srcOrd="0" destOrd="0" presId="urn:microsoft.com/office/officeart/2005/8/layout/orgChart1"/>
    <dgm:cxn modelId="{7A7779CA-F947-4E85-BF57-F24F3552EE61}" srcId="{DC56BBCD-326E-4E88-9BBF-8D3E7B5F9A13}" destId="{AFEFF85A-8E41-4DF4-AC2E-F855ABF8C0AF}" srcOrd="0" destOrd="0" parTransId="{BB58736E-DB95-408C-B9BF-9514CAF84B67}" sibTransId="{D0EC66B5-4FCE-46C7-B7CC-4D29BBDEF27E}"/>
    <dgm:cxn modelId="{42104A8A-52F9-4843-B2E5-F62CEA173B20}" srcId="{097DC423-51E9-40B1-A621-EED53F1FF8DB}" destId="{6A7B2AFE-3524-4E5E-BCBB-8B5AE08B880F}" srcOrd="0" destOrd="0" parTransId="{F79F854F-F2CC-49AA-9DC5-21679E8EAC56}" sibTransId="{5BCDE0EC-221C-4228-B6CC-039E437D47ED}"/>
    <dgm:cxn modelId="{9DB68823-2122-4FBE-8840-DAD9B3E172E9}" type="presOf" srcId="{421CB992-7D45-476B-9BA8-134847DDFABF}" destId="{077F45F4-8AC4-4C7E-9F6B-6809BE42B7A0}" srcOrd="1" destOrd="0" presId="urn:microsoft.com/office/officeart/2005/8/layout/orgChart1"/>
    <dgm:cxn modelId="{8F99F455-4334-4AE8-9B5B-11D0D665B27E}" type="presOf" srcId="{79A894F4-50BF-43EE-98A8-72410D3FE6B5}" destId="{81869A52-6450-4493-820A-E29CD09372E8}" srcOrd="0" destOrd="0" presId="urn:microsoft.com/office/officeart/2005/8/layout/orgChart1"/>
    <dgm:cxn modelId="{45A8328B-235F-4C4C-A506-1FD31E0E27CC}" type="presOf" srcId="{B4408F2C-2069-44FB-849F-0A4A9581155F}" destId="{FA2AA218-0418-47B7-A1E2-ABAB430FB85F}" srcOrd="1" destOrd="0" presId="urn:microsoft.com/office/officeart/2005/8/layout/orgChart1"/>
    <dgm:cxn modelId="{B811E9AA-641B-41FE-BCB8-CD205575940E}" type="presOf" srcId="{25B0BCBD-3B3C-4FB5-9C18-32D7B907DFFA}" destId="{6B3BF68B-D902-4159-8C3B-A770CB8613F1}" srcOrd="0" destOrd="0" presId="urn:microsoft.com/office/officeart/2005/8/layout/orgChart1"/>
    <dgm:cxn modelId="{0E0E158A-72CF-4E13-817F-9F096E4E0BF0}" type="presOf" srcId="{B4408F2C-2069-44FB-849F-0A4A9581155F}" destId="{36A96FB8-CA89-4406-B659-AAAEFF14E9AC}" srcOrd="0" destOrd="0" presId="urn:microsoft.com/office/officeart/2005/8/layout/orgChart1"/>
    <dgm:cxn modelId="{F81FC85E-C438-4681-9517-98ACB9FC6ABE}" type="presOf" srcId="{18F16938-8E3F-46C9-B478-8AF7A7445B0D}" destId="{97235099-C9B7-4AB3-88FE-811143B68FB9}" srcOrd="0" destOrd="0" presId="urn:microsoft.com/office/officeart/2005/8/layout/orgChart1"/>
    <dgm:cxn modelId="{F6251EEC-A598-47E5-B657-4FCA713599C3}" type="presOf" srcId="{AFEFF85A-8E41-4DF4-AC2E-F855ABF8C0AF}" destId="{8C1FC5B5-E719-4CCB-AA9B-9073DB2565F4}" srcOrd="0" destOrd="0" presId="urn:microsoft.com/office/officeart/2005/8/layout/orgChart1"/>
    <dgm:cxn modelId="{2F78E1DC-D6E8-4875-899D-DBD335DE2422}" srcId="{6A7B2AFE-3524-4E5E-BCBB-8B5AE08B880F}" destId="{DC56BBCD-326E-4E88-9BBF-8D3E7B5F9A13}" srcOrd="0" destOrd="0" parTransId="{25B0BCBD-3B3C-4FB5-9C18-32D7B907DFFA}" sibTransId="{15838E97-A7E1-4591-9049-EDE85F5D5822}"/>
    <dgm:cxn modelId="{F2EAD590-01BF-44DE-9353-0F682E6495C8}" type="presOf" srcId="{6A7B2AFE-3524-4E5E-BCBB-8B5AE08B880F}" destId="{85AA5437-93EE-4F55-94C5-515164151729}" srcOrd="1" destOrd="0" presId="urn:microsoft.com/office/officeart/2005/8/layout/orgChart1"/>
    <dgm:cxn modelId="{37A59BBC-DEED-4603-BA88-1A8807877593}" type="presOf" srcId="{859B9B35-A66D-426F-AA4D-8E57A732C18C}" destId="{C50CD606-2E97-429A-A262-3B5ED145564D}" srcOrd="1" destOrd="0" presId="urn:microsoft.com/office/officeart/2005/8/layout/orgChart1"/>
    <dgm:cxn modelId="{D2B59BD0-E172-4ECF-946E-99055F4A30B4}" type="presOf" srcId="{DC56BBCD-326E-4E88-9BBF-8D3E7B5F9A13}" destId="{5F3C169F-8FE1-4446-87B9-7D8E9EFA1BFD}" srcOrd="1" destOrd="0" presId="urn:microsoft.com/office/officeart/2005/8/layout/orgChart1"/>
    <dgm:cxn modelId="{A14290BC-4799-475F-905A-01E005CB1508}" type="presOf" srcId="{6A7B2AFE-3524-4E5E-BCBB-8B5AE08B880F}" destId="{86002774-A998-412E-A59D-DF840D58E613}" srcOrd="0" destOrd="0" presId="urn:microsoft.com/office/officeart/2005/8/layout/orgChart1"/>
    <dgm:cxn modelId="{4F2D871A-16C0-48C5-AE9C-1B095B3CCC69}" type="presOf" srcId="{097DC423-51E9-40B1-A621-EED53F1FF8DB}" destId="{11D2BCDC-BC13-4A89-A949-B1051AA0634A}" srcOrd="0" destOrd="0" presId="urn:microsoft.com/office/officeart/2005/8/layout/orgChart1"/>
    <dgm:cxn modelId="{E8D3622E-9DFD-46E1-8283-F10436C2F4DC}" type="presOf" srcId="{421CB992-7D45-476B-9BA8-134847DDFABF}" destId="{6D87932D-CD28-447A-8D30-D6E22E7E432A}" srcOrd="0" destOrd="0" presId="urn:microsoft.com/office/officeart/2005/8/layout/orgChart1"/>
    <dgm:cxn modelId="{CA619CF4-A37B-4330-949D-22DAB4C6AFDE}" type="presOf" srcId="{BB58736E-DB95-408C-B9BF-9514CAF84B67}" destId="{E12B1976-B519-4A37-8BD1-8C53607FCB24}" srcOrd="0" destOrd="0" presId="urn:microsoft.com/office/officeart/2005/8/layout/orgChart1"/>
    <dgm:cxn modelId="{0DB1A4F8-F495-4B49-A539-E500EDE2C664}" type="presOf" srcId="{AFEFF85A-8E41-4DF4-AC2E-F855ABF8C0AF}" destId="{84E53872-8D09-432B-A974-CCF5C4479C26}" srcOrd="1" destOrd="0" presId="urn:microsoft.com/office/officeart/2005/8/layout/orgChart1"/>
    <dgm:cxn modelId="{DF56018E-E9AA-4E54-8C0C-3991FC1715C3}" type="presOf" srcId="{C0C4E794-5AB0-47EF-9361-7BABE8F305E6}" destId="{BCC5EE04-D920-4420-B0DD-6CFBD0B87D58}" srcOrd="0" destOrd="0" presId="urn:microsoft.com/office/officeart/2005/8/layout/orgChart1"/>
    <dgm:cxn modelId="{8F525EA9-E8D8-44E0-8CFC-58F7A2D8D580}" srcId="{6A7B2AFE-3524-4E5E-BCBB-8B5AE08B880F}" destId="{0C31AB02-0956-4DFC-AD70-FC8009823640}" srcOrd="2" destOrd="0" parTransId="{43ED90A3-E7D8-40E4-81B6-03727494FFCE}" sibTransId="{8F5F6969-F65C-4A52-A6B4-B3A2EB684E36}"/>
    <dgm:cxn modelId="{7E3CCFC3-7D9C-4D8F-BB35-8E9918569C1E}" srcId="{421CB992-7D45-476B-9BA8-134847DDFABF}" destId="{859B9B35-A66D-426F-AA4D-8E57A732C18C}" srcOrd="0" destOrd="0" parTransId="{C0C4E794-5AB0-47EF-9361-7BABE8F305E6}" sibTransId="{F7DD4A0A-3570-4423-B408-6E6D1A5C8249}"/>
    <dgm:cxn modelId="{FC2868FF-4E2A-40F4-A976-517EFD5D6318}" type="presOf" srcId="{859B9B35-A66D-426F-AA4D-8E57A732C18C}" destId="{B03385E0-029E-431E-9A17-55E5F8290125}" srcOrd="0" destOrd="0" presId="urn:microsoft.com/office/officeart/2005/8/layout/orgChart1"/>
    <dgm:cxn modelId="{5042EA01-5A3D-4157-BB74-645C5D621039}" srcId="{0C31AB02-0956-4DFC-AD70-FC8009823640}" destId="{B4408F2C-2069-44FB-849F-0A4A9581155F}" srcOrd="0" destOrd="0" parTransId="{79A894F4-50BF-43EE-98A8-72410D3FE6B5}" sibTransId="{2E139151-70B4-4416-BB38-51C0C183060A}"/>
    <dgm:cxn modelId="{B5771D4A-6819-4523-B8F5-843602E06C68}" type="presOf" srcId="{DC56BBCD-326E-4E88-9BBF-8D3E7B5F9A13}" destId="{8F777A16-061E-42DD-98F3-7C0F5EEF5F42}" srcOrd="0" destOrd="0" presId="urn:microsoft.com/office/officeart/2005/8/layout/orgChart1"/>
    <dgm:cxn modelId="{3158EF8A-CC6C-41F7-B155-A3377EE40F4E}" type="presParOf" srcId="{11D2BCDC-BC13-4A89-A949-B1051AA0634A}" destId="{F9C83938-B22E-40C3-B8BF-86B9C024EE83}" srcOrd="0" destOrd="0" presId="urn:microsoft.com/office/officeart/2005/8/layout/orgChart1"/>
    <dgm:cxn modelId="{B16E4DB6-15D2-4614-97A5-9066C899AA83}" type="presParOf" srcId="{F9C83938-B22E-40C3-B8BF-86B9C024EE83}" destId="{89348574-8902-45B7-83DB-C2AD3949CE44}" srcOrd="0" destOrd="0" presId="urn:microsoft.com/office/officeart/2005/8/layout/orgChart1"/>
    <dgm:cxn modelId="{92E8205C-F334-437E-9470-1DA8C00F5011}" type="presParOf" srcId="{89348574-8902-45B7-83DB-C2AD3949CE44}" destId="{86002774-A998-412E-A59D-DF840D58E613}" srcOrd="0" destOrd="0" presId="urn:microsoft.com/office/officeart/2005/8/layout/orgChart1"/>
    <dgm:cxn modelId="{3710B0A7-4CCF-4F04-A00A-16D1F16A4E5A}" type="presParOf" srcId="{89348574-8902-45B7-83DB-C2AD3949CE44}" destId="{85AA5437-93EE-4F55-94C5-515164151729}" srcOrd="1" destOrd="0" presId="urn:microsoft.com/office/officeart/2005/8/layout/orgChart1"/>
    <dgm:cxn modelId="{39BD7D28-FCE0-4667-981B-F0C8BB981BF0}" type="presParOf" srcId="{F9C83938-B22E-40C3-B8BF-86B9C024EE83}" destId="{E436EE09-9076-4AB1-98A2-07315CF42E13}" srcOrd="1" destOrd="0" presId="urn:microsoft.com/office/officeart/2005/8/layout/orgChart1"/>
    <dgm:cxn modelId="{4E4F6BD1-66A7-4E88-AB00-362A3246FF17}" type="presParOf" srcId="{E436EE09-9076-4AB1-98A2-07315CF42E13}" destId="{6B3BF68B-D902-4159-8C3B-A770CB8613F1}" srcOrd="0" destOrd="0" presId="urn:microsoft.com/office/officeart/2005/8/layout/orgChart1"/>
    <dgm:cxn modelId="{1ECD4364-14EF-449D-A61E-1909A2A55CCE}" type="presParOf" srcId="{E436EE09-9076-4AB1-98A2-07315CF42E13}" destId="{9C38449C-18E6-48AD-988B-6502479A7BFE}" srcOrd="1" destOrd="0" presId="urn:microsoft.com/office/officeart/2005/8/layout/orgChart1"/>
    <dgm:cxn modelId="{F6AF3AF4-0ADE-450E-8AF5-2BD87C7B6E5F}" type="presParOf" srcId="{9C38449C-18E6-48AD-988B-6502479A7BFE}" destId="{B3B891E9-EC75-4526-8DBE-90C105A05979}" srcOrd="0" destOrd="0" presId="urn:microsoft.com/office/officeart/2005/8/layout/orgChart1"/>
    <dgm:cxn modelId="{970AC61A-B5CF-4F02-BD0B-03CBB1F10A7C}" type="presParOf" srcId="{B3B891E9-EC75-4526-8DBE-90C105A05979}" destId="{8F777A16-061E-42DD-98F3-7C0F5EEF5F42}" srcOrd="0" destOrd="0" presId="urn:microsoft.com/office/officeart/2005/8/layout/orgChart1"/>
    <dgm:cxn modelId="{D151566E-A72F-43AB-86FD-0570E64F0093}" type="presParOf" srcId="{B3B891E9-EC75-4526-8DBE-90C105A05979}" destId="{5F3C169F-8FE1-4446-87B9-7D8E9EFA1BFD}" srcOrd="1" destOrd="0" presId="urn:microsoft.com/office/officeart/2005/8/layout/orgChart1"/>
    <dgm:cxn modelId="{549C4B92-088B-4539-832F-69BCD4EE44CA}" type="presParOf" srcId="{9C38449C-18E6-48AD-988B-6502479A7BFE}" destId="{FE288837-E1C5-4A76-92A4-69D15DB3FC04}" srcOrd="1" destOrd="0" presId="urn:microsoft.com/office/officeart/2005/8/layout/orgChart1"/>
    <dgm:cxn modelId="{8AADFA07-14E8-4317-916E-B9BF84E59B4D}" type="presParOf" srcId="{FE288837-E1C5-4A76-92A4-69D15DB3FC04}" destId="{E12B1976-B519-4A37-8BD1-8C53607FCB24}" srcOrd="0" destOrd="0" presId="urn:microsoft.com/office/officeart/2005/8/layout/orgChart1"/>
    <dgm:cxn modelId="{BC23EC5A-D049-447D-9955-456511A9CBF1}" type="presParOf" srcId="{FE288837-E1C5-4A76-92A4-69D15DB3FC04}" destId="{9D246891-186D-4D6B-B46D-3BBAF1C3C88A}" srcOrd="1" destOrd="0" presId="urn:microsoft.com/office/officeart/2005/8/layout/orgChart1"/>
    <dgm:cxn modelId="{6C0750AB-456A-49DC-9CD8-1A2A42B519FD}" type="presParOf" srcId="{9D246891-186D-4D6B-B46D-3BBAF1C3C88A}" destId="{CEF6701F-7BE2-4C52-AD59-724171D22029}" srcOrd="0" destOrd="0" presId="urn:microsoft.com/office/officeart/2005/8/layout/orgChart1"/>
    <dgm:cxn modelId="{801B3E5B-6B88-4A33-B1CE-FA5855EFD1FB}" type="presParOf" srcId="{CEF6701F-7BE2-4C52-AD59-724171D22029}" destId="{8C1FC5B5-E719-4CCB-AA9B-9073DB2565F4}" srcOrd="0" destOrd="0" presId="urn:microsoft.com/office/officeart/2005/8/layout/orgChart1"/>
    <dgm:cxn modelId="{5302E629-A250-4A78-84CD-290A5EC9DAA5}" type="presParOf" srcId="{CEF6701F-7BE2-4C52-AD59-724171D22029}" destId="{84E53872-8D09-432B-A974-CCF5C4479C26}" srcOrd="1" destOrd="0" presId="urn:microsoft.com/office/officeart/2005/8/layout/orgChart1"/>
    <dgm:cxn modelId="{A7C0A43F-6EDC-497A-AC01-3BCA2F881464}" type="presParOf" srcId="{9D246891-186D-4D6B-B46D-3BBAF1C3C88A}" destId="{4AF6FB24-C001-4D12-B549-E0F988CC3A58}" srcOrd="1" destOrd="0" presId="urn:microsoft.com/office/officeart/2005/8/layout/orgChart1"/>
    <dgm:cxn modelId="{0F9444A0-EE1D-45B2-9CF1-439ACD58293D}" type="presParOf" srcId="{9D246891-186D-4D6B-B46D-3BBAF1C3C88A}" destId="{5DB986E6-99E0-45F7-A47F-502E213BC72A}" srcOrd="2" destOrd="0" presId="urn:microsoft.com/office/officeart/2005/8/layout/orgChart1"/>
    <dgm:cxn modelId="{BDD31F90-C6E5-401A-8EA4-130C233C784C}" type="presParOf" srcId="{9C38449C-18E6-48AD-988B-6502479A7BFE}" destId="{17AE96EC-5A03-42EF-8F1E-5F938575E159}" srcOrd="2" destOrd="0" presId="urn:microsoft.com/office/officeart/2005/8/layout/orgChart1"/>
    <dgm:cxn modelId="{74ECDF28-D510-4BA2-9348-08667549D224}" type="presParOf" srcId="{E436EE09-9076-4AB1-98A2-07315CF42E13}" destId="{97235099-C9B7-4AB3-88FE-811143B68FB9}" srcOrd="2" destOrd="0" presId="urn:microsoft.com/office/officeart/2005/8/layout/orgChart1"/>
    <dgm:cxn modelId="{77EE8DCF-39E9-48A0-B717-25867931CB79}" type="presParOf" srcId="{E436EE09-9076-4AB1-98A2-07315CF42E13}" destId="{B6159153-4A40-4DE9-B1FC-9B34AF2BCC15}" srcOrd="3" destOrd="0" presId="urn:microsoft.com/office/officeart/2005/8/layout/orgChart1"/>
    <dgm:cxn modelId="{8D1F648F-DADA-4B4C-9E0C-3630C2C5FA0B}" type="presParOf" srcId="{B6159153-4A40-4DE9-B1FC-9B34AF2BCC15}" destId="{AEF4A30C-CDB5-48D5-92CC-4C757BD9917B}" srcOrd="0" destOrd="0" presId="urn:microsoft.com/office/officeart/2005/8/layout/orgChart1"/>
    <dgm:cxn modelId="{5932214F-0EF5-48EB-93A1-4203BEB67896}" type="presParOf" srcId="{AEF4A30C-CDB5-48D5-92CC-4C757BD9917B}" destId="{6D87932D-CD28-447A-8D30-D6E22E7E432A}" srcOrd="0" destOrd="0" presId="urn:microsoft.com/office/officeart/2005/8/layout/orgChart1"/>
    <dgm:cxn modelId="{8B4E9238-3BCC-4779-A6CD-24C1FCACD7B4}" type="presParOf" srcId="{AEF4A30C-CDB5-48D5-92CC-4C757BD9917B}" destId="{077F45F4-8AC4-4C7E-9F6B-6809BE42B7A0}" srcOrd="1" destOrd="0" presId="urn:microsoft.com/office/officeart/2005/8/layout/orgChart1"/>
    <dgm:cxn modelId="{03F10321-6C0B-4A1F-A784-88AEF9A7EDB5}" type="presParOf" srcId="{B6159153-4A40-4DE9-B1FC-9B34AF2BCC15}" destId="{1A1C0B47-25D0-4D64-A632-05ADCAEDE660}" srcOrd="1" destOrd="0" presId="urn:microsoft.com/office/officeart/2005/8/layout/orgChart1"/>
    <dgm:cxn modelId="{502D1041-B25E-4520-96C7-AE0BBB42C377}" type="presParOf" srcId="{1A1C0B47-25D0-4D64-A632-05ADCAEDE660}" destId="{BCC5EE04-D920-4420-B0DD-6CFBD0B87D58}" srcOrd="0" destOrd="0" presId="urn:microsoft.com/office/officeart/2005/8/layout/orgChart1"/>
    <dgm:cxn modelId="{1E374E7A-17AE-4AD2-BFC7-3D874019C635}" type="presParOf" srcId="{1A1C0B47-25D0-4D64-A632-05ADCAEDE660}" destId="{E495897C-51DD-413B-AAFF-84C1CDF58908}" srcOrd="1" destOrd="0" presId="urn:microsoft.com/office/officeart/2005/8/layout/orgChart1"/>
    <dgm:cxn modelId="{64EF2A43-A4A6-4896-9B37-6E514B58D862}" type="presParOf" srcId="{E495897C-51DD-413B-AAFF-84C1CDF58908}" destId="{D1A6A0E6-7E72-4AF7-BAF0-1E819DCA2FC8}" srcOrd="0" destOrd="0" presId="urn:microsoft.com/office/officeart/2005/8/layout/orgChart1"/>
    <dgm:cxn modelId="{DB08F60D-E2A5-445E-A7BD-013B55CE4577}" type="presParOf" srcId="{D1A6A0E6-7E72-4AF7-BAF0-1E819DCA2FC8}" destId="{B03385E0-029E-431E-9A17-55E5F8290125}" srcOrd="0" destOrd="0" presId="urn:microsoft.com/office/officeart/2005/8/layout/orgChart1"/>
    <dgm:cxn modelId="{4233511C-DF55-47C4-A104-E31B9C4AC7D6}" type="presParOf" srcId="{D1A6A0E6-7E72-4AF7-BAF0-1E819DCA2FC8}" destId="{C50CD606-2E97-429A-A262-3B5ED145564D}" srcOrd="1" destOrd="0" presId="urn:microsoft.com/office/officeart/2005/8/layout/orgChart1"/>
    <dgm:cxn modelId="{AF940E34-C475-4BD8-A3FA-3DAA35D58051}" type="presParOf" srcId="{E495897C-51DD-413B-AAFF-84C1CDF58908}" destId="{20836FFF-DAC1-45BB-97B5-27FAB2FF089E}" srcOrd="1" destOrd="0" presId="urn:microsoft.com/office/officeart/2005/8/layout/orgChart1"/>
    <dgm:cxn modelId="{ED7FB58E-5A25-48B9-AE89-4698C88F2625}" type="presParOf" srcId="{E495897C-51DD-413B-AAFF-84C1CDF58908}" destId="{84E6253A-A9B9-41F3-90C8-7F19D9DDD980}" srcOrd="2" destOrd="0" presId="urn:microsoft.com/office/officeart/2005/8/layout/orgChart1"/>
    <dgm:cxn modelId="{5E8358A8-9EA1-4769-AAAB-E5451390D5C8}" type="presParOf" srcId="{B6159153-4A40-4DE9-B1FC-9B34AF2BCC15}" destId="{F4176BE0-00AA-42F5-83C8-D34FD5CA0FF2}" srcOrd="2" destOrd="0" presId="urn:microsoft.com/office/officeart/2005/8/layout/orgChart1"/>
    <dgm:cxn modelId="{3B84BAF2-1927-4BC9-B061-921C597F62FF}" type="presParOf" srcId="{E436EE09-9076-4AB1-98A2-07315CF42E13}" destId="{1469778B-B5EA-4D00-9E6A-C3322B55A686}" srcOrd="4" destOrd="0" presId="urn:microsoft.com/office/officeart/2005/8/layout/orgChart1"/>
    <dgm:cxn modelId="{7F2E8882-3AF4-4F2C-84C2-DB96F3E54ACE}" type="presParOf" srcId="{E436EE09-9076-4AB1-98A2-07315CF42E13}" destId="{77163F3A-B1DE-419F-BBE1-39EEE35F1AAF}" srcOrd="5" destOrd="0" presId="urn:microsoft.com/office/officeart/2005/8/layout/orgChart1"/>
    <dgm:cxn modelId="{8F035A3A-0634-4633-9D87-BD515D447C61}" type="presParOf" srcId="{77163F3A-B1DE-419F-BBE1-39EEE35F1AAF}" destId="{3E133CCE-2AA1-43E9-89ED-C9C483AB1728}" srcOrd="0" destOrd="0" presId="urn:microsoft.com/office/officeart/2005/8/layout/orgChart1"/>
    <dgm:cxn modelId="{33ED1DC9-5E93-47A0-986B-FFABA1AAE942}" type="presParOf" srcId="{3E133CCE-2AA1-43E9-89ED-C9C483AB1728}" destId="{186B8A63-3699-4705-B7D8-D2866209E1F4}" srcOrd="0" destOrd="0" presId="urn:microsoft.com/office/officeart/2005/8/layout/orgChart1"/>
    <dgm:cxn modelId="{C1FA60FD-BB1E-407A-8C6B-BD7022E8854F}" type="presParOf" srcId="{3E133CCE-2AA1-43E9-89ED-C9C483AB1728}" destId="{52351217-A87E-40A1-BCE1-11FB91E40F61}" srcOrd="1" destOrd="0" presId="urn:microsoft.com/office/officeart/2005/8/layout/orgChart1"/>
    <dgm:cxn modelId="{9B46D157-6A65-4542-9EA8-52C4827B977A}" type="presParOf" srcId="{77163F3A-B1DE-419F-BBE1-39EEE35F1AAF}" destId="{A98D9C6E-4CF8-4759-A5AB-225F57D92748}" srcOrd="1" destOrd="0" presId="urn:microsoft.com/office/officeart/2005/8/layout/orgChart1"/>
    <dgm:cxn modelId="{9C4A18B3-0E5E-4C15-84F5-8D7AD26FC30E}" type="presParOf" srcId="{A98D9C6E-4CF8-4759-A5AB-225F57D92748}" destId="{81869A52-6450-4493-820A-E29CD09372E8}" srcOrd="0" destOrd="0" presId="urn:microsoft.com/office/officeart/2005/8/layout/orgChart1"/>
    <dgm:cxn modelId="{045A340E-A66A-4308-8019-677C5352D82B}" type="presParOf" srcId="{A98D9C6E-4CF8-4759-A5AB-225F57D92748}" destId="{DDD40A27-399A-41CC-BEA6-15EA208ED523}" srcOrd="1" destOrd="0" presId="urn:microsoft.com/office/officeart/2005/8/layout/orgChart1"/>
    <dgm:cxn modelId="{59FB30D3-ACA0-4C07-B0EA-76D46B9C2055}" type="presParOf" srcId="{DDD40A27-399A-41CC-BEA6-15EA208ED523}" destId="{5443DAEC-8BBF-4D8E-A0AB-9AC9DF8E7131}" srcOrd="0" destOrd="0" presId="urn:microsoft.com/office/officeart/2005/8/layout/orgChart1"/>
    <dgm:cxn modelId="{0C9A4966-C205-479A-89B9-C4D6CE736891}" type="presParOf" srcId="{5443DAEC-8BBF-4D8E-A0AB-9AC9DF8E7131}" destId="{36A96FB8-CA89-4406-B659-AAAEFF14E9AC}" srcOrd="0" destOrd="0" presId="urn:microsoft.com/office/officeart/2005/8/layout/orgChart1"/>
    <dgm:cxn modelId="{785961F0-74A0-40B5-833A-4B0780E9068E}" type="presParOf" srcId="{5443DAEC-8BBF-4D8E-A0AB-9AC9DF8E7131}" destId="{FA2AA218-0418-47B7-A1E2-ABAB430FB85F}" srcOrd="1" destOrd="0" presId="urn:microsoft.com/office/officeart/2005/8/layout/orgChart1"/>
    <dgm:cxn modelId="{5E991D53-C18E-4F18-A8E0-C3FE57B83520}" type="presParOf" srcId="{DDD40A27-399A-41CC-BEA6-15EA208ED523}" destId="{84A1863F-A2EB-4B58-9A93-89733AFAC8FA}" srcOrd="1" destOrd="0" presId="urn:microsoft.com/office/officeart/2005/8/layout/orgChart1"/>
    <dgm:cxn modelId="{B45670D5-4363-4F3F-8E29-45D716F6D12B}" type="presParOf" srcId="{DDD40A27-399A-41CC-BEA6-15EA208ED523}" destId="{AA5B873F-32AD-43A4-A3ED-BC45A3B01918}" srcOrd="2" destOrd="0" presId="urn:microsoft.com/office/officeart/2005/8/layout/orgChart1"/>
    <dgm:cxn modelId="{38375BDB-3E41-43A0-B5C7-ABE0743F9EF6}" type="presParOf" srcId="{77163F3A-B1DE-419F-BBE1-39EEE35F1AAF}" destId="{5B53D629-FE9D-4A94-AE85-45396B371720}" srcOrd="2" destOrd="0" presId="urn:microsoft.com/office/officeart/2005/8/layout/orgChart1"/>
    <dgm:cxn modelId="{12B20644-0261-48DD-9EC8-563D5C1692E6}" type="presParOf" srcId="{F9C83938-B22E-40C3-B8BF-86B9C024EE83}" destId="{21BE263C-2270-40BC-A5E9-F907D46BF5A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869A52-6450-4493-820A-E29CD09372E8}">
      <dsp:nvSpPr>
        <dsp:cNvPr id="0" name=""/>
        <dsp:cNvSpPr/>
      </dsp:nvSpPr>
      <dsp:spPr>
        <a:xfrm>
          <a:off x="4582963" y="2386288"/>
          <a:ext cx="124358" cy="7938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842"/>
              </a:lnTo>
              <a:lnTo>
                <a:pt x="124358" y="7938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69778B-B5EA-4D00-9E6A-C3322B55A686}">
      <dsp:nvSpPr>
        <dsp:cNvPr id="0" name=""/>
        <dsp:cNvSpPr/>
      </dsp:nvSpPr>
      <dsp:spPr>
        <a:xfrm>
          <a:off x="3163389" y="1223840"/>
          <a:ext cx="2153687" cy="7127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0070"/>
              </a:lnTo>
              <a:lnTo>
                <a:pt x="2153687" y="520070"/>
              </a:lnTo>
              <a:lnTo>
                <a:pt x="2153687" y="712775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C5EE04-D920-4420-B0DD-6CFBD0B87D58}">
      <dsp:nvSpPr>
        <dsp:cNvPr id="0" name=""/>
        <dsp:cNvSpPr/>
      </dsp:nvSpPr>
      <dsp:spPr>
        <a:xfrm>
          <a:off x="2418374" y="2391509"/>
          <a:ext cx="111621" cy="7849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4969"/>
              </a:lnTo>
              <a:lnTo>
                <a:pt x="111621" y="784969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235099-C9B7-4AB3-88FE-811143B68FB9}">
      <dsp:nvSpPr>
        <dsp:cNvPr id="0" name=""/>
        <dsp:cNvSpPr/>
      </dsp:nvSpPr>
      <dsp:spPr>
        <a:xfrm>
          <a:off x="3106768" y="1223840"/>
          <a:ext cx="91440" cy="733559"/>
        </a:xfrm>
        <a:custGeom>
          <a:avLst/>
          <a:gdLst/>
          <a:ahLst/>
          <a:cxnLst/>
          <a:rect l="0" t="0" r="0" b="0"/>
          <a:pathLst>
            <a:path>
              <a:moveTo>
                <a:pt x="56621" y="0"/>
              </a:moveTo>
              <a:lnTo>
                <a:pt x="56621" y="540855"/>
              </a:lnTo>
              <a:lnTo>
                <a:pt x="45720" y="540855"/>
              </a:lnTo>
              <a:lnTo>
                <a:pt x="45720" y="733559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2B1976-B519-4A37-8BD1-8C53607FCB24}">
      <dsp:nvSpPr>
        <dsp:cNvPr id="0" name=""/>
        <dsp:cNvSpPr/>
      </dsp:nvSpPr>
      <dsp:spPr>
        <a:xfrm>
          <a:off x="183528" y="2350812"/>
          <a:ext cx="108284" cy="8178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7839"/>
              </a:lnTo>
              <a:lnTo>
                <a:pt x="108284" y="817839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3BF68B-D902-4159-8C3B-A770CB8613F1}">
      <dsp:nvSpPr>
        <dsp:cNvPr id="0" name=""/>
        <dsp:cNvSpPr/>
      </dsp:nvSpPr>
      <dsp:spPr>
        <a:xfrm>
          <a:off x="917642" y="1223840"/>
          <a:ext cx="2245747" cy="677069"/>
        </a:xfrm>
        <a:custGeom>
          <a:avLst/>
          <a:gdLst/>
          <a:ahLst/>
          <a:cxnLst/>
          <a:rect l="0" t="0" r="0" b="0"/>
          <a:pathLst>
            <a:path>
              <a:moveTo>
                <a:pt x="2245747" y="0"/>
              </a:moveTo>
              <a:lnTo>
                <a:pt x="2245747" y="484365"/>
              </a:lnTo>
              <a:lnTo>
                <a:pt x="0" y="484365"/>
              </a:lnTo>
              <a:lnTo>
                <a:pt x="0" y="677069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002774-A998-412E-A59D-DF840D58E613}">
      <dsp:nvSpPr>
        <dsp:cNvPr id="0" name=""/>
        <dsp:cNvSpPr/>
      </dsp:nvSpPr>
      <dsp:spPr>
        <a:xfrm>
          <a:off x="557662" y="0"/>
          <a:ext cx="5211454" cy="122384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>
              <a:solidFill>
                <a:srgbClr val="C00000"/>
              </a:solidFill>
            </a:rPr>
            <a:t>Органи</a:t>
          </a:r>
          <a:r>
            <a:rPr lang="ru-RU" sz="2800" b="1" kern="1200" dirty="0">
              <a:solidFill>
                <a:srgbClr val="C00000"/>
              </a:solidFill>
            </a:rPr>
            <a:t> </a:t>
          </a:r>
          <a:r>
            <a:rPr lang="ru-RU" sz="2800" b="1" kern="1200" dirty="0" err="1">
              <a:solidFill>
                <a:srgbClr val="C00000"/>
              </a:solidFill>
            </a:rPr>
            <a:t>громадського</a:t>
          </a:r>
          <a:r>
            <a:rPr lang="ru-RU" sz="2800" b="1" kern="1200" dirty="0">
              <a:solidFill>
                <a:srgbClr val="C00000"/>
              </a:solidFill>
            </a:rPr>
            <a:t> </a:t>
          </a:r>
          <a:r>
            <a:rPr lang="ru-RU" sz="2800" b="1" kern="1200" dirty="0" err="1">
              <a:solidFill>
                <a:srgbClr val="C00000"/>
              </a:solidFill>
            </a:rPr>
            <a:t>самоврядування</a:t>
          </a:r>
          <a:endParaRPr lang="ru-RU" sz="2800" b="1" kern="1200" dirty="0">
            <a:solidFill>
              <a:srgbClr val="C00000"/>
            </a:solidFill>
          </a:endParaRPr>
        </a:p>
      </dsp:txBody>
      <dsp:txXfrm>
        <a:off x="557662" y="0"/>
        <a:ext cx="5211454" cy="1223840"/>
      </dsp:txXfrm>
    </dsp:sp>
    <dsp:sp modelId="{8F777A16-061E-42DD-98F3-7C0F5EEF5F42}">
      <dsp:nvSpPr>
        <dsp:cNvPr id="0" name=""/>
        <dsp:cNvSpPr/>
      </dsp:nvSpPr>
      <dsp:spPr>
        <a:xfrm>
          <a:off x="0" y="1900910"/>
          <a:ext cx="1835284" cy="44990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>
              <a:solidFill>
                <a:srgbClr val="7030A0"/>
              </a:solidFill>
            </a:rPr>
            <a:t>Учнів</a:t>
          </a:r>
          <a:endParaRPr lang="ru-RU" sz="2100" b="1" kern="1200" dirty="0">
            <a:solidFill>
              <a:srgbClr val="7030A0"/>
            </a:solidFill>
          </a:endParaRPr>
        </a:p>
      </dsp:txBody>
      <dsp:txXfrm>
        <a:off x="0" y="1900910"/>
        <a:ext cx="1835284" cy="449901"/>
      </dsp:txXfrm>
    </dsp:sp>
    <dsp:sp modelId="{8C1FC5B5-E719-4CCB-AA9B-9073DB2565F4}">
      <dsp:nvSpPr>
        <dsp:cNvPr id="0" name=""/>
        <dsp:cNvSpPr/>
      </dsp:nvSpPr>
      <dsp:spPr>
        <a:xfrm>
          <a:off x="291812" y="2709830"/>
          <a:ext cx="1835284" cy="91764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>
              <a:solidFill>
                <a:srgbClr val="7030A0"/>
              </a:solidFill>
            </a:rPr>
            <a:t>Рада </a:t>
          </a:r>
          <a:r>
            <a:rPr lang="ru-RU" sz="2100" b="1" kern="1200" dirty="0" err="1">
              <a:solidFill>
                <a:srgbClr val="7030A0"/>
              </a:solidFill>
            </a:rPr>
            <a:t>співуправління</a:t>
          </a:r>
          <a:endParaRPr lang="ru-RU" sz="2100" b="1" kern="1200" dirty="0">
            <a:solidFill>
              <a:srgbClr val="7030A0"/>
            </a:solidFill>
          </a:endParaRPr>
        </a:p>
      </dsp:txBody>
      <dsp:txXfrm>
        <a:off x="291812" y="2709830"/>
        <a:ext cx="1835284" cy="917642"/>
      </dsp:txXfrm>
    </dsp:sp>
    <dsp:sp modelId="{6D87932D-CD28-447A-8D30-D6E22E7E432A}">
      <dsp:nvSpPr>
        <dsp:cNvPr id="0" name=""/>
        <dsp:cNvSpPr/>
      </dsp:nvSpPr>
      <dsp:spPr>
        <a:xfrm>
          <a:off x="2234846" y="1957400"/>
          <a:ext cx="1835284" cy="434108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>
              <a:solidFill>
                <a:srgbClr val="0070C0"/>
              </a:solidFill>
            </a:rPr>
            <a:t>Працівників</a:t>
          </a:r>
          <a:endParaRPr lang="ru-RU" sz="2100" b="1" kern="1200" dirty="0">
            <a:solidFill>
              <a:srgbClr val="0070C0"/>
            </a:solidFill>
          </a:endParaRPr>
        </a:p>
      </dsp:txBody>
      <dsp:txXfrm>
        <a:off x="2234846" y="1957400"/>
        <a:ext cx="1835284" cy="434108"/>
      </dsp:txXfrm>
    </dsp:sp>
    <dsp:sp modelId="{B03385E0-029E-431E-9A17-55E5F8290125}">
      <dsp:nvSpPr>
        <dsp:cNvPr id="0" name=""/>
        <dsp:cNvSpPr/>
      </dsp:nvSpPr>
      <dsp:spPr>
        <a:xfrm>
          <a:off x="2529996" y="2717657"/>
          <a:ext cx="1835284" cy="91764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>
              <a:solidFill>
                <a:srgbClr val="0070C0"/>
              </a:solidFill>
            </a:rPr>
            <a:t>Загальні</a:t>
          </a:r>
          <a:r>
            <a:rPr lang="ru-RU" sz="2100" b="1" kern="1200" dirty="0">
              <a:solidFill>
                <a:srgbClr val="0070C0"/>
              </a:solidFill>
            </a:rPr>
            <a:t> </a:t>
          </a:r>
          <a:r>
            <a:rPr lang="ru-RU" sz="2100" b="1" kern="1200" dirty="0" err="1">
              <a:solidFill>
                <a:srgbClr val="0070C0"/>
              </a:solidFill>
            </a:rPr>
            <a:t>збори</a:t>
          </a:r>
          <a:r>
            <a:rPr lang="ru-RU" sz="2100" b="1" kern="1200" dirty="0">
              <a:solidFill>
                <a:srgbClr val="0070C0"/>
              </a:solidFill>
            </a:rPr>
            <a:t> (</a:t>
          </a:r>
          <a:r>
            <a:rPr lang="ru-RU" sz="2100" b="1" kern="1200" dirty="0" err="1">
              <a:solidFill>
                <a:srgbClr val="0070C0"/>
              </a:solidFill>
            </a:rPr>
            <a:t>конференції</a:t>
          </a:r>
          <a:r>
            <a:rPr lang="ru-RU" sz="2100" b="1" kern="1200" dirty="0">
              <a:solidFill>
                <a:srgbClr val="0070C0"/>
              </a:solidFill>
            </a:rPr>
            <a:t>) </a:t>
          </a:r>
          <a:r>
            <a:rPr lang="ru-RU" sz="2100" b="1" kern="1200" dirty="0" err="1">
              <a:solidFill>
                <a:srgbClr val="0070C0"/>
              </a:solidFill>
            </a:rPr>
            <a:t>колективу</a:t>
          </a:r>
          <a:endParaRPr lang="ru-RU" sz="2100" b="1" kern="1200" dirty="0">
            <a:solidFill>
              <a:srgbClr val="0070C0"/>
            </a:solidFill>
          </a:endParaRPr>
        </a:p>
      </dsp:txBody>
      <dsp:txXfrm>
        <a:off x="2529996" y="2717657"/>
        <a:ext cx="1835284" cy="917642"/>
      </dsp:txXfrm>
    </dsp:sp>
    <dsp:sp modelId="{186B8A63-3699-4705-B7D8-D2866209E1F4}">
      <dsp:nvSpPr>
        <dsp:cNvPr id="0" name=""/>
        <dsp:cNvSpPr/>
      </dsp:nvSpPr>
      <dsp:spPr>
        <a:xfrm>
          <a:off x="4399435" y="1936616"/>
          <a:ext cx="1835284" cy="44967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>
              <a:solidFill>
                <a:schemeClr val="accent6">
                  <a:lumMod val="75000"/>
                </a:schemeClr>
              </a:solidFill>
            </a:rPr>
            <a:t>Батьків</a:t>
          </a:r>
          <a:endParaRPr lang="ru-RU" sz="2100" b="1" kern="1200" dirty="0">
            <a:solidFill>
              <a:schemeClr val="accent6">
                <a:lumMod val="75000"/>
              </a:schemeClr>
            </a:solidFill>
          </a:endParaRPr>
        </a:p>
      </dsp:txBody>
      <dsp:txXfrm>
        <a:off x="4399435" y="1936616"/>
        <a:ext cx="1835284" cy="449672"/>
      </dsp:txXfrm>
    </dsp:sp>
    <dsp:sp modelId="{36A96FB8-CA89-4406-B659-AAAEFF14E9AC}">
      <dsp:nvSpPr>
        <dsp:cNvPr id="0" name=""/>
        <dsp:cNvSpPr/>
      </dsp:nvSpPr>
      <dsp:spPr>
        <a:xfrm>
          <a:off x="4707322" y="2721310"/>
          <a:ext cx="1835284" cy="91764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>
              <a:solidFill>
                <a:schemeClr val="accent6">
                  <a:lumMod val="75000"/>
                </a:schemeClr>
              </a:solidFill>
            </a:rPr>
            <a:t>Батьківський</a:t>
          </a:r>
          <a:r>
            <a:rPr lang="ru-RU" sz="2100" b="1" kern="1200" dirty="0">
              <a:solidFill>
                <a:schemeClr val="accent6">
                  <a:lumMod val="75000"/>
                </a:schemeClr>
              </a:solidFill>
            </a:rPr>
            <a:t> </a:t>
          </a:r>
          <a:r>
            <a:rPr lang="ru-RU" sz="2100" b="1" kern="1200" dirty="0" err="1">
              <a:solidFill>
                <a:schemeClr val="accent6">
                  <a:lumMod val="75000"/>
                </a:schemeClr>
              </a:solidFill>
            </a:rPr>
            <a:t>комітет</a:t>
          </a:r>
          <a:endParaRPr lang="ru-RU" sz="2100" b="1" kern="1200" dirty="0">
            <a:solidFill>
              <a:schemeClr val="accent6">
                <a:lumMod val="75000"/>
              </a:schemeClr>
            </a:solidFill>
          </a:endParaRPr>
        </a:p>
      </dsp:txBody>
      <dsp:txXfrm>
        <a:off x="4707322" y="2721310"/>
        <a:ext cx="1835284" cy="9176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microsoft.com/office/2007/relationships/hdphoto" Target="../media/hdphoto2.wdp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159794">
            <a:off x="98738" y="768498"/>
            <a:ext cx="5150224" cy="1876607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Звіт </a:t>
            </a:r>
            <a:br>
              <a:rPr lang="uk-UA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</a:br>
            <a:r>
              <a:rPr lang="uk-UA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директора </a:t>
            </a:r>
            <a:endParaRPr lang="ru-RU" sz="4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31217" y="1414047"/>
            <a:ext cx="5150224" cy="4029906"/>
          </a:xfrm>
        </p:spPr>
        <p:txBody>
          <a:bodyPr>
            <a:normAutofit/>
          </a:bodyPr>
          <a:lstStyle/>
          <a:p>
            <a:r>
              <a:rPr lang="uk-UA" sz="2400" b="1" spc="50" dirty="0" err="1" smtClean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Орлівського</a:t>
            </a:r>
            <a:endParaRPr lang="uk-UA" sz="2400" b="1" spc="50" dirty="0">
              <a:ln w="11430"/>
              <a:solidFill>
                <a:srgbClr val="8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400" b="1" spc="50" dirty="0" smtClean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навчально-виховного </a:t>
            </a:r>
          </a:p>
          <a:p>
            <a:r>
              <a:rPr lang="uk-UA" sz="2400" b="1" spc="50" dirty="0" smtClean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комплексу</a:t>
            </a:r>
            <a:endParaRPr lang="uk-UA" sz="2400" b="1" spc="50" dirty="0">
              <a:ln w="11430"/>
              <a:solidFill>
                <a:srgbClr val="8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400" b="1" spc="50" dirty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“Загальноосвітня школа </a:t>
            </a:r>
          </a:p>
          <a:p>
            <a:r>
              <a:rPr lang="uk-UA" sz="2400" b="1" spc="50" dirty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І-ІІІ </a:t>
            </a:r>
            <a:r>
              <a:rPr lang="uk-UA" sz="2400" b="1" spc="50" dirty="0" err="1" smtClean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ступенів-</a:t>
            </a:r>
            <a:endParaRPr lang="uk-UA" sz="2400" b="1" spc="50" dirty="0" smtClean="0">
              <a:ln w="11430"/>
              <a:solidFill>
                <a:srgbClr val="8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400" b="1" spc="50" dirty="0" smtClean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дитячий </a:t>
            </a:r>
            <a:r>
              <a:rPr lang="uk-UA" sz="2400" b="1" spc="50" dirty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садок”</a:t>
            </a:r>
          </a:p>
          <a:p>
            <a:r>
              <a:rPr lang="uk-UA" sz="2400" b="1" spc="50" dirty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Новгород-Сіверської </a:t>
            </a:r>
          </a:p>
          <a:p>
            <a:r>
              <a:rPr lang="uk-UA" sz="2400" b="1" spc="50" dirty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районної ради</a:t>
            </a:r>
          </a:p>
          <a:p>
            <a:r>
              <a:rPr lang="uk-UA" sz="2400" b="1" spc="50" dirty="0">
                <a:ln w="11430"/>
                <a:solidFill>
                  <a:srgbClr val="8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Чернігівської області </a:t>
            </a:r>
            <a:endParaRPr lang="ru-RU" sz="2400" b="1" spc="50" dirty="0">
              <a:ln w="11430"/>
              <a:solidFill>
                <a:srgbClr val="8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991" y="3020875"/>
            <a:ext cx="3468272" cy="26012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41" y="809406"/>
            <a:ext cx="6561610" cy="49212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4334646" y="5789966"/>
            <a:ext cx="2490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800000"/>
                </a:solidFill>
              </a:rPr>
              <a:t>1965 рік</a:t>
            </a:r>
            <a:endParaRPr lang="ru-RU" sz="4000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24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295" y="694061"/>
            <a:ext cx="6226012" cy="46695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4157225" y="5439338"/>
            <a:ext cx="2490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800000"/>
                </a:solidFill>
              </a:rPr>
              <a:t>2020 рік</a:t>
            </a:r>
            <a:endParaRPr lang="ru-RU" sz="4000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57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29" y="749043"/>
            <a:ext cx="6771399" cy="50785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378424" y="5679793"/>
            <a:ext cx="685461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800" b="1" dirty="0" smtClean="0">
                <a:ln w="1905"/>
                <a:solidFill>
                  <a:srgbClr val="99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Дитячий садок</a:t>
            </a:r>
            <a:endParaRPr lang="ru-RU" sz="4800" b="1" dirty="0">
              <a:ln w="1905"/>
              <a:solidFill>
                <a:srgbClr val="99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565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2"/>
          <p:cNvGrpSpPr>
            <a:grpSpLocks/>
          </p:cNvGrpSpPr>
          <p:nvPr/>
        </p:nvGrpSpPr>
        <p:grpSpPr bwMode="auto">
          <a:xfrm>
            <a:off x="1211964" y="4009495"/>
            <a:ext cx="5646739" cy="555625"/>
            <a:chOff x="1248" y="1440"/>
            <a:chExt cx="3557" cy="350"/>
          </a:xfrm>
        </p:grpSpPr>
        <p:sp>
          <p:nvSpPr>
            <p:cNvPr id="79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0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1" name="Text Box 5"/>
            <p:cNvSpPr txBox="1">
              <a:spLocks noChangeArrowheads="1"/>
            </p:cNvSpPr>
            <p:nvPr/>
          </p:nvSpPr>
          <p:spPr bwMode="gray">
            <a:xfrm>
              <a:off x="1814" y="1445"/>
              <a:ext cx="2991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uk-UA" sz="2400" dirty="0" smtClean="0">
                  <a:solidFill>
                    <a:srgbClr val="000000"/>
                  </a:solidFill>
                </a:rPr>
                <a:t>Практичний психолог – 0,25 ставк</a:t>
              </a:r>
              <a:r>
                <a:rPr lang="uk-UA" sz="2400" dirty="0">
                  <a:solidFill>
                    <a:srgbClr val="000000"/>
                  </a:solidFill>
                </a:rPr>
                <a:t>и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82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1110018" y="709130"/>
            <a:ext cx="6451606" cy="893763"/>
            <a:chOff x="1248" y="1817"/>
            <a:chExt cx="4064" cy="563"/>
          </a:xfrm>
        </p:grpSpPr>
        <p:sp>
          <p:nvSpPr>
            <p:cNvPr id="84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766" y="1817"/>
              <a:ext cx="3546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uk-UA" sz="2400" dirty="0" smtClean="0">
                  <a:solidFill>
                    <a:srgbClr val="000000"/>
                  </a:solidFill>
                </a:rPr>
                <a:t>Заступник директора </a:t>
              </a:r>
            </a:p>
            <a:p>
              <a:pPr algn="l"/>
              <a:r>
                <a:rPr lang="uk-UA" sz="2400" dirty="0" smtClean="0">
                  <a:solidFill>
                    <a:srgbClr val="000000"/>
                  </a:solidFill>
                </a:rPr>
                <a:t>з навчально-виховної роботи</a:t>
              </a:r>
              <a:r>
                <a:rPr lang="en-US" sz="2400" dirty="0" smtClean="0">
                  <a:solidFill>
                    <a:srgbClr val="000000"/>
                  </a:solidFill>
                </a:rPr>
                <a:t> </a:t>
              </a:r>
              <a:r>
                <a:rPr lang="uk-UA" sz="2400" dirty="0" smtClean="0">
                  <a:solidFill>
                    <a:srgbClr val="000000"/>
                  </a:solidFill>
                </a:rPr>
                <a:t> – </a:t>
              </a:r>
              <a:r>
                <a:rPr lang="en-US" sz="2400" dirty="0" smtClean="0">
                  <a:solidFill>
                    <a:srgbClr val="000000"/>
                  </a:solidFill>
                </a:rPr>
                <a:t> </a:t>
              </a:r>
              <a:r>
                <a:rPr lang="uk-UA" sz="2400" dirty="0" smtClean="0">
                  <a:solidFill>
                    <a:srgbClr val="000000"/>
                  </a:solidFill>
                </a:rPr>
                <a:t>1  ставка 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1135764" y="1923522"/>
            <a:ext cx="5267326" cy="830263"/>
            <a:chOff x="1248" y="2536"/>
            <a:chExt cx="3318" cy="523"/>
          </a:xfrm>
        </p:grpSpPr>
        <p:sp>
          <p:nvSpPr>
            <p:cNvPr id="89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787" y="2536"/>
              <a:ext cx="2779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dirty="0">
                  <a:solidFill>
                    <a:srgbClr val="000000"/>
                  </a:solidFill>
                </a:rPr>
                <a:t>Заступник директора </a:t>
              </a:r>
            </a:p>
            <a:p>
              <a:r>
                <a:rPr lang="uk-UA" sz="2400" dirty="0">
                  <a:solidFill>
                    <a:srgbClr val="000000"/>
                  </a:solidFill>
                </a:rPr>
                <a:t>з </a:t>
              </a:r>
              <a:r>
                <a:rPr lang="uk-UA" sz="2400" dirty="0" smtClean="0">
                  <a:solidFill>
                    <a:srgbClr val="000000"/>
                  </a:solidFill>
                </a:rPr>
                <a:t>виховної роботи</a:t>
              </a:r>
              <a:r>
                <a:rPr lang="en-US" sz="2400" dirty="0" smtClean="0">
                  <a:solidFill>
                    <a:srgbClr val="000000"/>
                  </a:solidFill>
                </a:rPr>
                <a:t> </a:t>
              </a:r>
              <a:r>
                <a:rPr lang="uk-UA" sz="2400" dirty="0" smtClean="0">
                  <a:solidFill>
                    <a:srgbClr val="000000"/>
                  </a:solidFill>
                </a:rPr>
                <a:t> </a:t>
              </a:r>
              <a:r>
                <a:rPr lang="uk-UA" sz="2400" dirty="0">
                  <a:solidFill>
                    <a:srgbClr val="000000"/>
                  </a:solidFill>
                </a:rPr>
                <a:t>– </a:t>
              </a:r>
              <a:r>
                <a:rPr lang="en-US" sz="2400" dirty="0" smtClean="0">
                  <a:solidFill>
                    <a:srgbClr val="000000"/>
                  </a:solidFill>
                </a:rPr>
                <a:t> </a:t>
              </a:r>
              <a:r>
                <a:rPr lang="uk-UA" sz="2400" dirty="0" smtClean="0">
                  <a:solidFill>
                    <a:srgbClr val="000000"/>
                  </a:solidFill>
                </a:rPr>
                <a:t>0,5  ставки 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93" name="Group 17"/>
          <p:cNvGrpSpPr>
            <a:grpSpLocks/>
          </p:cNvGrpSpPr>
          <p:nvPr/>
        </p:nvGrpSpPr>
        <p:grpSpPr bwMode="auto">
          <a:xfrm>
            <a:off x="1186218" y="3077633"/>
            <a:ext cx="5173664" cy="555625"/>
            <a:chOff x="1248" y="3230"/>
            <a:chExt cx="3259" cy="350"/>
          </a:xfrm>
        </p:grpSpPr>
        <p:sp>
          <p:nvSpPr>
            <p:cNvPr id="94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1830" y="3235"/>
              <a:ext cx="2677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uk-UA" sz="2400" dirty="0" smtClean="0">
                  <a:solidFill>
                    <a:srgbClr val="000000"/>
                  </a:solidFill>
                </a:rPr>
                <a:t>Педагог-організатор </a:t>
              </a:r>
              <a:r>
                <a:rPr lang="en-US" sz="2400" dirty="0" smtClean="0">
                  <a:solidFill>
                    <a:srgbClr val="000000"/>
                  </a:solidFill>
                </a:rPr>
                <a:t> </a:t>
              </a:r>
              <a:r>
                <a:rPr lang="uk-UA" sz="2400" dirty="0" smtClean="0">
                  <a:solidFill>
                    <a:srgbClr val="000000"/>
                  </a:solidFill>
                </a:rPr>
                <a:t>– 1 ставка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98" name="Group 22"/>
          <p:cNvGrpSpPr>
            <a:grpSpLocks/>
          </p:cNvGrpSpPr>
          <p:nvPr/>
        </p:nvGrpSpPr>
        <p:grpSpPr bwMode="auto">
          <a:xfrm>
            <a:off x="1262420" y="4950210"/>
            <a:ext cx="6440493" cy="647700"/>
            <a:chOff x="1248" y="3172"/>
            <a:chExt cx="4057" cy="408"/>
          </a:xfrm>
        </p:grpSpPr>
        <p:sp>
          <p:nvSpPr>
            <p:cNvPr id="99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0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  <a:contourClr>
                <a:srgbClr val="9900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01" name="Text Box 25"/>
            <p:cNvSpPr txBox="1">
              <a:spLocks noChangeArrowheads="1"/>
            </p:cNvSpPr>
            <p:nvPr/>
          </p:nvSpPr>
          <p:spPr bwMode="gray">
            <a:xfrm>
              <a:off x="1670" y="3172"/>
              <a:ext cx="363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uk-UA" sz="2400" dirty="0" smtClean="0">
                  <a:solidFill>
                    <a:srgbClr val="000000"/>
                  </a:solidFill>
                </a:rPr>
                <a:t>Молодший обслуговуючий персонал  -   14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02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2425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330415042"/>
              </p:ext>
            </p:extLst>
          </p:nvPr>
        </p:nvGraphicFramePr>
        <p:xfrm>
          <a:off x="1050878" y="1378425"/>
          <a:ext cx="7028597" cy="3589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1"/>
          <p:cNvSpPr txBox="1">
            <a:spLocks/>
          </p:cNvSpPr>
          <p:nvPr/>
        </p:nvSpPr>
        <p:spPr>
          <a:xfrm>
            <a:off x="410287" y="447013"/>
            <a:ext cx="7886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Контингент  учнів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39588" y="5096386"/>
            <a:ext cx="65031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dirty="0"/>
              <a:t>Утримання 1 учня у 2020 році становить 37800,00 </a:t>
            </a:r>
            <a:r>
              <a:rPr lang="uk-UA" sz="2000" b="1" i="1" dirty="0" err="1"/>
              <a:t>грн</a:t>
            </a:r>
            <a:r>
              <a:rPr lang="uk-UA" sz="2000" b="1" i="1" dirty="0"/>
              <a:t> </a:t>
            </a:r>
          </a:p>
          <a:p>
            <a:r>
              <a:rPr lang="uk-UA" sz="2000" b="1" i="1" dirty="0"/>
              <a:t>(2019 рік – 36779,00 </a:t>
            </a:r>
            <a:r>
              <a:rPr lang="uk-UA" sz="2000" b="1" i="1" dirty="0" err="1"/>
              <a:t>грн</a:t>
            </a:r>
            <a:r>
              <a:rPr lang="uk-UA" sz="2000" b="1" i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8565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2262" y="296888"/>
            <a:ext cx="7683689" cy="1325563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Кадровий склад педагогічних працівників  - 24 педагоги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1696" y="1825625"/>
            <a:ext cx="7573654" cy="4351338"/>
          </a:xfrm>
        </p:spPr>
        <p:txBody>
          <a:bodyPr/>
          <a:lstStyle/>
          <a:p>
            <a:r>
              <a:rPr lang="uk-UA" sz="2800" b="1" dirty="0" smtClean="0"/>
              <a:t>Вища категорія – 8</a:t>
            </a:r>
          </a:p>
          <a:p>
            <a:r>
              <a:rPr lang="uk-UA" sz="2800" b="1" dirty="0" smtClean="0"/>
              <a:t>Перша категорія – 6</a:t>
            </a:r>
          </a:p>
          <a:p>
            <a:r>
              <a:rPr lang="uk-UA" sz="2800" b="1" dirty="0" smtClean="0"/>
              <a:t>Друга категорія – 2</a:t>
            </a:r>
          </a:p>
          <a:p>
            <a:r>
              <a:rPr lang="uk-UA" sz="2800" b="1" dirty="0" smtClean="0"/>
              <a:t>Спеціаліст – 7</a:t>
            </a:r>
          </a:p>
          <a:p>
            <a:r>
              <a:rPr lang="uk-UA" sz="2800" b="1" dirty="0"/>
              <a:t>В</a:t>
            </a:r>
            <a:r>
              <a:rPr lang="uk-UA" sz="2800" b="1" dirty="0" smtClean="0"/>
              <a:t>изначений </a:t>
            </a:r>
            <a:r>
              <a:rPr lang="uk-UA" sz="2800" b="1" dirty="0"/>
              <a:t>тарифний </a:t>
            </a:r>
            <a:r>
              <a:rPr lang="uk-UA" sz="2800" b="1" dirty="0" smtClean="0"/>
              <a:t>розряд – 1</a:t>
            </a:r>
          </a:p>
          <a:p>
            <a:r>
              <a:rPr lang="uk-UA" sz="2800" b="1" dirty="0" smtClean="0"/>
              <a:t>Педагогічне звання «старший учитель» - 3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94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9934" y="611710"/>
            <a:ext cx="662257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rgbClr val="C00000"/>
                </a:solidFill>
              </a:rPr>
              <a:t>Дитячий садок «</a:t>
            </a:r>
            <a:r>
              <a:rPr lang="uk-UA" sz="4000" b="1" dirty="0" smtClean="0">
                <a:solidFill>
                  <a:srgbClr val="C00000"/>
                </a:solidFill>
              </a:rPr>
              <a:t>Бджілка»</a:t>
            </a:r>
            <a:endParaRPr lang="uk-UA" sz="4000" b="1" dirty="0">
              <a:solidFill>
                <a:srgbClr val="C00000"/>
              </a:solidFill>
            </a:endParaRPr>
          </a:p>
          <a:p>
            <a:r>
              <a:rPr lang="uk-UA" sz="2400" b="1" dirty="0" smtClean="0"/>
              <a:t>Дошкільний підрозділ навчально-виховного комплексу розрахований </a:t>
            </a:r>
            <a:r>
              <a:rPr lang="uk-UA" sz="2400" b="1" dirty="0"/>
              <a:t>на 40 місць (2 різновікові групи). Друга різновікова дошкільна група відкрита 01 вересня 2017 року. У 2019/2020 навчальному році </a:t>
            </a:r>
            <a:r>
              <a:rPr lang="uk-UA" sz="2400" b="1" dirty="0" smtClean="0"/>
              <a:t>виховувалося  </a:t>
            </a:r>
            <a:r>
              <a:rPr lang="uk-UA" sz="2400" b="1" dirty="0"/>
              <a:t>30 дітей, </a:t>
            </a:r>
            <a:r>
              <a:rPr lang="uk-UA" sz="2400" b="1" dirty="0" smtClean="0"/>
              <a:t>прогнозований контингент вихованців  </a:t>
            </a:r>
            <a:r>
              <a:rPr lang="uk-UA" sz="2400" b="1" dirty="0"/>
              <a:t>на наступний рік – </a:t>
            </a:r>
            <a:r>
              <a:rPr lang="uk-UA" sz="2400" b="1" dirty="0" smtClean="0"/>
              <a:t>28. </a:t>
            </a: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91418" y="4712227"/>
            <a:ext cx="58753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/>
              <a:t>На утримання 1 дитини дитячого садка щомісячно із районного бюджету виділяється 15000,00 </a:t>
            </a:r>
            <a:r>
              <a:rPr lang="uk-UA" b="1" i="1" dirty="0" err="1"/>
              <a:t>грн</a:t>
            </a:r>
            <a:r>
              <a:rPr lang="uk-UA" b="1" i="1" dirty="0"/>
              <a:t> </a:t>
            </a:r>
          </a:p>
          <a:p>
            <a:r>
              <a:rPr lang="uk-UA" b="1" i="1" dirty="0"/>
              <a:t>(2019 рік – 10936,00 </a:t>
            </a:r>
            <a:r>
              <a:rPr lang="uk-UA" b="1" i="1" dirty="0" err="1"/>
              <a:t>грн</a:t>
            </a:r>
            <a:r>
              <a:rPr lang="uk-UA" b="1" i="1" dirty="0"/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17374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8736" y="678555"/>
            <a:ext cx="56220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</a:rPr>
              <a:t>Для вихованців створені ігрові </a:t>
            </a:r>
            <a:r>
              <a:rPr lang="uk-UA" sz="2400" b="1" dirty="0" smtClean="0">
                <a:solidFill>
                  <a:srgbClr val="C00000"/>
                </a:solidFill>
              </a:rPr>
              <a:t>осередки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757" y="1571994"/>
            <a:ext cx="3818037" cy="2863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440" y="3565194"/>
            <a:ext cx="3635231" cy="27264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0360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230" y="3413273"/>
            <a:ext cx="3923928" cy="29429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77" y="545877"/>
            <a:ext cx="3823194" cy="28673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3794274" y="1979574"/>
            <a:ext cx="3725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  </a:t>
            </a:r>
            <a:r>
              <a:rPr lang="ru-RU" b="1" dirty="0" smtClean="0">
                <a:solidFill>
                  <a:srgbClr val="002060"/>
                </a:solidFill>
              </a:rPr>
              <a:t>Спортивна </a:t>
            </a:r>
            <a:r>
              <a:rPr lang="uk-UA" b="1" dirty="0" smtClean="0">
                <a:solidFill>
                  <a:srgbClr val="002060"/>
                </a:solidFill>
              </a:rPr>
              <a:t>кімната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80773" y="5227092"/>
            <a:ext cx="2739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Спальна кімната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8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3108" y="1097592"/>
            <a:ext cx="66123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Ігровий майданчик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89" y="1760561"/>
            <a:ext cx="3830472" cy="28728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933" y="3521122"/>
            <a:ext cx="3666699" cy="2750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468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2292" y="299957"/>
            <a:ext cx="668058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</a:rPr>
              <a:t>Організація підвезення</a:t>
            </a:r>
          </a:p>
          <a:p>
            <a:pPr algn="ctr"/>
            <a:r>
              <a:rPr lang="uk-UA" sz="2400" b="1" dirty="0" smtClean="0"/>
              <a:t>У </a:t>
            </a:r>
            <a:r>
              <a:rPr lang="uk-UA" sz="2400" b="1" dirty="0"/>
              <a:t>2019/2020 навчальному році </a:t>
            </a:r>
            <a:r>
              <a:rPr lang="uk-UA" sz="2400" b="1" dirty="0" smtClean="0"/>
              <a:t>підвозилися  до закладу освіти 8 </a:t>
            </a:r>
            <a:r>
              <a:rPr lang="uk-UA" sz="2400" b="1" dirty="0"/>
              <a:t>учнів, 4 вихованці дитячого садка та </a:t>
            </a:r>
            <a:r>
              <a:rPr lang="uk-UA" sz="2400" b="1" dirty="0" smtClean="0"/>
              <a:t>один педагогічний працівник із </a:t>
            </a:r>
            <a:r>
              <a:rPr lang="uk-UA" sz="2400" b="1" dirty="0"/>
              <a:t>сіл </a:t>
            </a:r>
            <a:r>
              <a:rPr lang="uk-UA" sz="2400" b="1" dirty="0" err="1"/>
              <a:t>Ломанка</a:t>
            </a:r>
            <a:r>
              <a:rPr lang="uk-UA" sz="2400" b="1" dirty="0"/>
              <a:t> та </a:t>
            </a:r>
            <a:r>
              <a:rPr lang="uk-UA" sz="2400" b="1" dirty="0" err="1"/>
              <a:t>Сапожків</a:t>
            </a:r>
            <a:r>
              <a:rPr lang="uk-UA" sz="2400" b="1" dirty="0"/>
              <a:t> Хутір. Протяжність маршруту </a:t>
            </a:r>
            <a:r>
              <a:rPr lang="uk-UA" sz="2400" b="1" dirty="0" smtClean="0"/>
              <a:t>- 8 </a:t>
            </a:r>
            <a:r>
              <a:rPr lang="uk-UA" sz="2400" b="1" dirty="0"/>
              <a:t>км. Для організації підвезення використовується автобус ПАЗ 3205 СВ 0866</a:t>
            </a:r>
            <a:endParaRPr lang="ru-RU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307" y="3541569"/>
            <a:ext cx="2604712" cy="19535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112292" y="3541569"/>
            <a:ext cx="360983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dirty="0"/>
              <a:t>Для належного утримання транспортного засобу у 2019/2020 навчальному році з районного бюджету було використано 20457,00 </a:t>
            </a:r>
            <a:r>
              <a:rPr lang="uk-UA" sz="2000" b="1" i="1" dirty="0" err="1"/>
              <a:t>грн</a:t>
            </a:r>
            <a:r>
              <a:rPr lang="uk-UA" sz="2000" b="1" i="1" dirty="0"/>
              <a:t> (пальне, шини, запчастини, </a:t>
            </a:r>
            <a:r>
              <a:rPr lang="uk-UA" sz="2000" b="1" i="1" dirty="0" smtClean="0"/>
              <a:t>масло).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258209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8643" y="614907"/>
            <a:ext cx="657139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Організація харчування</a:t>
            </a:r>
          </a:p>
          <a:p>
            <a:pPr algn="ctr"/>
            <a:r>
              <a:rPr lang="uk-UA" sz="2400" b="1" dirty="0" smtClean="0"/>
              <a:t>Їдальня </a:t>
            </a:r>
            <a:r>
              <a:rPr lang="uk-UA" sz="2400" b="1" dirty="0"/>
              <a:t>розрахована на 64 посадкових </a:t>
            </a:r>
            <a:r>
              <a:rPr lang="uk-UA" sz="2400" b="1" dirty="0" smtClean="0"/>
              <a:t>місць, охоплено гарячим харчуванням  100% здобувачів освіти. Упроваджується система ХАССП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029" y="2997872"/>
            <a:ext cx="4118705" cy="30890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5394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0531" y="419783"/>
            <a:ext cx="63120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i="1" dirty="0"/>
              <a:t>Для харчування дітей у 2019/2020 навчальному році з районного бюджету було виділено 74990,00 грн. Спонсорська допомога на харчування дітей дошкільного віку та учнів склала 84731,60 грн. </a:t>
            </a:r>
            <a:endParaRPr lang="ru-RU" sz="2400" b="1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76066" y="2684271"/>
            <a:ext cx="605278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/>
              <a:t>Вартість харчування 1 дня для учнів 1-4 класів – 11,00 </a:t>
            </a:r>
            <a:r>
              <a:rPr lang="uk-UA" sz="2000" b="1" dirty="0" err="1"/>
              <a:t>грн</a:t>
            </a:r>
            <a:r>
              <a:rPr lang="uk-UA" sz="2000" b="1" dirty="0"/>
              <a:t> (з них з районного бюджету – 9,00 </a:t>
            </a:r>
            <a:r>
              <a:rPr lang="uk-UA" sz="2000" b="1" dirty="0" err="1"/>
              <a:t>грн</a:t>
            </a:r>
            <a:r>
              <a:rPr lang="uk-UA" sz="2000" b="1" dirty="0"/>
              <a:t>), вихованців дошкільних груп – 18,00 </a:t>
            </a:r>
            <a:r>
              <a:rPr lang="uk-UA" sz="2000" b="1" dirty="0" err="1"/>
              <a:t>грн</a:t>
            </a:r>
            <a:r>
              <a:rPr lang="uk-UA" sz="2000" b="1" dirty="0"/>
              <a:t> (з них з районного бюджету – 11,00 </a:t>
            </a:r>
            <a:r>
              <a:rPr lang="uk-UA" sz="2000" b="1" dirty="0" err="1"/>
              <a:t>грн</a:t>
            </a:r>
            <a:r>
              <a:rPr lang="uk-UA" sz="2000" b="1" dirty="0"/>
              <a:t>), дітей пільгових категорій – 14,00 </a:t>
            </a:r>
            <a:r>
              <a:rPr lang="uk-UA" sz="2000" b="1" dirty="0" err="1"/>
              <a:t>грн</a:t>
            </a:r>
            <a:r>
              <a:rPr lang="uk-UA" sz="2000" b="1" dirty="0"/>
              <a:t> (районний бюджет), учнів 5-11 класів – 11,10 </a:t>
            </a:r>
            <a:r>
              <a:rPr lang="uk-UA" sz="2000" b="1" dirty="0" err="1"/>
              <a:t>грн</a:t>
            </a:r>
            <a:r>
              <a:rPr lang="uk-UA" sz="2000" b="1" dirty="0"/>
              <a:t>, вихованців групи подовженого дня – 4,70 грн.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78651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5507" y="2942408"/>
            <a:ext cx="3565924" cy="26744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14583" y="2939224"/>
            <a:ext cx="3540451" cy="2655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957880" y="268618"/>
            <a:ext cx="67415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Облаштування внутрішніх санвузлів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89962" y="1468947"/>
            <a:ext cx="59026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/>
              <a:t> </a:t>
            </a:r>
            <a:r>
              <a:rPr lang="uk-UA" sz="2000" b="1" dirty="0" err="1"/>
              <a:t>Проєкт</a:t>
            </a:r>
            <a:r>
              <a:rPr lang="uk-UA" sz="2000" b="1" dirty="0"/>
              <a:t> - 1100000,00 грн. Для його реалізації було використано 660 тис. </a:t>
            </a:r>
            <a:r>
              <a:rPr lang="uk-UA" sz="2000" b="1" dirty="0" err="1"/>
              <a:t>грн</a:t>
            </a:r>
            <a:r>
              <a:rPr lang="uk-UA" sz="2000" b="1" dirty="0"/>
              <a:t>, з яких 60 тис. грн. – </a:t>
            </a:r>
            <a:r>
              <a:rPr lang="uk-UA" sz="2000" b="1" dirty="0" err="1"/>
              <a:t>співфінансування</a:t>
            </a:r>
            <a:r>
              <a:rPr lang="uk-UA" sz="2000" b="1" dirty="0"/>
              <a:t> </a:t>
            </a:r>
            <a:r>
              <a:rPr lang="uk-UA" sz="2000" b="1" dirty="0" err="1"/>
              <a:t>Орлівської</a:t>
            </a:r>
            <a:r>
              <a:rPr lang="uk-UA" sz="2000" b="1" dirty="0"/>
              <a:t> сільської ради.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65394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4054" y="346965"/>
            <a:ext cx="68170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Спонсорська допомога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21" r="43134" b="73930"/>
          <a:stretch/>
        </p:blipFill>
        <p:spPr>
          <a:xfrm>
            <a:off x="929488" y="3671247"/>
            <a:ext cx="4312276" cy="27159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53591" y="1589860"/>
            <a:ext cx="3401324" cy="25509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1555845" y="1665027"/>
            <a:ext cx="4605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uk-UA" sz="2400" b="1" dirty="0" smtClean="0"/>
              <a:t>ТОВ «</a:t>
            </a:r>
            <a:r>
              <a:rPr lang="uk-UA" sz="2400" b="1" dirty="0" err="1" smtClean="0"/>
              <a:t>Орлівське</a:t>
            </a:r>
            <a:r>
              <a:rPr lang="uk-UA" sz="2400" b="1" dirty="0" smtClean="0"/>
              <a:t>»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uk-UA" sz="2400" b="1" dirty="0" smtClean="0"/>
              <a:t>Батьки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uk-UA" sz="2400" b="1" dirty="0" smtClean="0"/>
              <a:t>Приватні підприємці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178756" y="5029199"/>
            <a:ext cx="30477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dirty="0" smtClean="0"/>
              <a:t>2019 рік - 84998</a:t>
            </a:r>
            <a:r>
              <a:rPr lang="uk-UA" sz="2000" b="1" i="1" dirty="0"/>
              <a:t>, 00 </a:t>
            </a:r>
            <a:r>
              <a:rPr lang="uk-UA" sz="2000" b="1" i="1" dirty="0" err="1" smtClean="0"/>
              <a:t>грн</a:t>
            </a:r>
            <a:endParaRPr lang="uk-UA" sz="2000" b="1" i="1" dirty="0" smtClean="0"/>
          </a:p>
          <a:p>
            <a:r>
              <a:rPr lang="uk-UA" sz="2000" b="1" i="1" dirty="0" smtClean="0"/>
              <a:t>2020 рік – 14000, 00 </a:t>
            </a:r>
            <a:r>
              <a:rPr lang="uk-UA" sz="2000" b="1" i="1" dirty="0" err="1" smtClean="0"/>
              <a:t>грн</a:t>
            </a:r>
            <a:r>
              <a:rPr lang="uk-UA" sz="2000" b="1" i="1" dirty="0" smtClean="0"/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3155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20170" y="139724"/>
            <a:ext cx="6858000" cy="2387600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C00000"/>
                </a:solidFill>
              </a:rPr>
              <a:t>Співпраця  з органами місцевого самоврядування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51931" y="2906002"/>
            <a:ext cx="6858000" cy="1655762"/>
          </a:xfrm>
        </p:spPr>
        <p:txBody>
          <a:bodyPr>
            <a:normAutofit/>
          </a:bodyPr>
          <a:lstStyle/>
          <a:p>
            <a:r>
              <a:rPr lang="uk-UA" sz="2800" b="1" dirty="0" smtClean="0"/>
              <a:t>Педагоги Заруба О.В. та Бабак В.М. </a:t>
            </a:r>
          </a:p>
          <a:p>
            <a:r>
              <a:rPr lang="uk-UA" sz="2800" b="1" dirty="0" smtClean="0"/>
              <a:t>є членами виконавчого комітету </a:t>
            </a:r>
          </a:p>
          <a:p>
            <a:r>
              <a:rPr lang="uk-UA" sz="2800" b="1" dirty="0" err="1" smtClean="0"/>
              <a:t>Орлівської</a:t>
            </a:r>
            <a:r>
              <a:rPr lang="uk-UA" sz="2800" b="1" dirty="0" smtClean="0"/>
              <a:t> сільської ради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53834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1444" y="201353"/>
            <a:ext cx="7683689" cy="1325563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rgbClr val="C00000"/>
                </a:solidFill>
              </a:rPr>
              <a:t>Організація </a:t>
            </a:r>
            <a:br>
              <a:rPr lang="uk-UA" sz="4000" b="1" dirty="0" smtClean="0">
                <a:solidFill>
                  <a:srgbClr val="C00000"/>
                </a:solidFill>
              </a:rPr>
            </a:br>
            <a:r>
              <a:rPr lang="uk-UA" sz="4000" b="1" dirty="0" smtClean="0">
                <a:solidFill>
                  <a:srgbClr val="C00000"/>
                </a:solidFill>
              </a:rPr>
              <a:t>освітнього процесу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1696" y="1825624"/>
            <a:ext cx="7573654" cy="45751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b="1" dirty="0" smtClean="0"/>
              <a:t>Форми </a:t>
            </a:r>
          </a:p>
          <a:p>
            <a:pPr marL="0" indent="0" algn="ctr">
              <a:buNone/>
            </a:pPr>
            <a:r>
              <a:rPr lang="uk-UA" sz="2800" b="1" dirty="0" smtClean="0"/>
              <a:t>загальної середньої освіти:</a:t>
            </a:r>
          </a:p>
          <a:p>
            <a:r>
              <a:rPr lang="uk-UA" sz="2400" b="1" dirty="0" smtClean="0"/>
              <a:t>інституційна (очна (денна) – 96 учнів</a:t>
            </a:r>
          </a:p>
          <a:p>
            <a:pPr marL="0" indent="0">
              <a:buNone/>
            </a:pPr>
            <a:endParaRPr lang="uk-UA" sz="2400" b="1" dirty="0" smtClean="0"/>
          </a:p>
          <a:p>
            <a:r>
              <a:rPr lang="uk-UA" sz="2400" b="1" dirty="0" smtClean="0"/>
              <a:t>індивідуальна (</a:t>
            </a:r>
            <a:r>
              <a:rPr lang="uk-UA" sz="2400" b="1" dirty="0" err="1" smtClean="0"/>
              <a:t>екстернатна</a:t>
            </a:r>
            <a:r>
              <a:rPr lang="uk-UA" sz="2400" b="1" dirty="0" smtClean="0"/>
              <a:t>) – 1 учень</a:t>
            </a:r>
          </a:p>
          <a:p>
            <a:pPr marL="0" indent="0">
              <a:buNone/>
            </a:pPr>
            <a:endParaRPr lang="uk-UA" sz="2400" b="1" dirty="0" smtClean="0"/>
          </a:p>
          <a:p>
            <a:r>
              <a:rPr lang="uk-UA" sz="2400" b="1" dirty="0" smtClean="0"/>
              <a:t>упровадження в дошкільних групах </a:t>
            </a:r>
          </a:p>
          <a:p>
            <a:pPr marL="0" indent="0">
              <a:buNone/>
            </a:pPr>
            <a:r>
              <a:rPr lang="uk-UA" sz="2400" b="1" dirty="0" smtClean="0"/>
              <a:t>програми «Українське </a:t>
            </a:r>
            <a:r>
              <a:rPr lang="uk-UA" sz="2400" b="1" dirty="0" err="1" smtClean="0"/>
              <a:t>дошкілля</a:t>
            </a:r>
            <a:r>
              <a:rPr lang="uk-UA" sz="2400" b="1" dirty="0" smtClean="0"/>
              <a:t>» - 30 вихованців </a:t>
            </a:r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07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0878" y="300251"/>
            <a:ext cx="672834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smtClean="0"/>
              <a:t>	</a:t>
            </a:r>
            <a:r>
              <a:rPr lang="uk-UA" sz="2000" b="1" dirty="0" smtClean="0"/>
              <a:t>З 12 березня по 29 травня 2020 року освітній процес був організований з використанням технологій дистанційного навчання.</a:t>
            </a:r>
          </a:p>
          <a:p>
            <a:pPr algn="just"/>
            <a:r>
              <a:rPr lang="uk-UA" sz="2000" b="1" dirty="0" smtClean="0"/>
              <a:t>	На </a:t>
            </a:r>
            <a:r>
              <a:rPr lang="uk-UA" sz="2000" b="1" dirty="0"/>
              <a:t>сайті закладу створена вкладка «</a:t>
            </a:r>
            <a:r>
              <a:rPr lang="uk-UA" sz="2000" b="1" dirty="0" smtClean="0"/>
              <a:t>Дистанційне навчання», </a:t>
            </a:r>
            <a:r>
              <a:rPr lang="uk-UA" sz="2000" b="1" dirty="0"/>
              <a:t>де розміщені плани роботи в</a:t>
            </a:r>
            <a:r>
              <a:rPr lang="uk-UA" sz="2000" b="1" dirty="0" smtClean="0"/>
              <a:t>чителів </a:t>
            </a:r>
            <a:r>
              <a:rPr lang="uk-UA" sz="2000" b="1" dirty="0"/>
              <a:t>на час карантину та завдання для учнів на кожен день.</a:t>
            </a:r>
            <a:endParaRPr lang="ru-RU" sz="2000" b="1" dirty="0"/>
          </a:p>
          <a:p>
            <a:pPr algn="just"/>
            <a:r>
              <a:rPr lang="uk-UA" sz="2000" b="1" dirty="0" smtClean="0"/>
              <a:t>	Класні </a:t>
            </a:r>
            <a:r>
              <a:rPr lang="uk-UA" sz="2000" b="1" dirty="0"/>
              <a:t>керівники налагодили тісну співпрацю, зворотній зв’язок з батьками з </a:t>
            </a:r>
            <a:r>
              <a:rPr lang="uk-UA" sz="2000" b="1" dirty="0" smtClean="0"/>
              <a:t>цього </a:t>
            </a:r>
            <a:r>
              <a:rPr lang="uk-UA" sz="2000" b="1" dirty="0"/>
              <a:t>питання. </a:t>
            </a:r>
            <a:r>
              <a:rPr lang="uk-UA" sz="2000" b="1" dirty="0" smtClean="0"/>
              <a:t>Проводили консультації для учнів </a:t>
            </a:r>
            <a:r>
              <a:rPr lang="uk-UA" sz="2000" b="1" dirty="0"/>
              <a:t>та батьків </a:t>
            </a:r>
            <a:r>
              <a:rPr lang="uk-UA" sz="2000" b="1" dirty="0" smtClean="0"/>
              <a:t>у </a:t>
            </a:r>
            <a:r>
              <a:rPr lang="uk-UA" sz="2000" b="1" dirty="0"/>
              <a:t>телефонному </a:t>
            </a:r>
            <a:r>
              <a:rPr lang="uk-UA" sz="2000" b="1" dirty="0" smtClean="0"/>
              <a:t>режимі. </a:t>
            </a:r>
            <a:endParaRPr lang="ru-RU" sz="2000" b="1" dirty="0"/>
          </a:p>
          <a:p>
            <a:pPr algn="just"/>
            <a:r>
              <a:rPr lang="uk-UA" sz="2000" b="1" dirty="0" smtClean="0"/>
              <a:t>	Учителі </a:t>
            </a:r>
            <a:r>
              <a:rPr lang="uk-UA" sz="2000" b="1" dirty="0"/>
              <a:t>та вихователі дитячого садка на належному рівні організували роботу з використанням  технологій дистанційного навчання, а саме: </a:t>
            </a:r>
            <a:r>
              <a:rPr lang="uk-UA" sz="2000" b="1" dirty="0" smtClean="0"/>
              <a:t>працювали </a:t>
            </a:r>
            <a:r>
              <a:rPr lang="uk-UA" sz="2000" b="1" dirty="0"/>
              <a:t>в</a:t>
            </a:r>
            <a:r>
              <a:rPr lang="uk-UA" sz="2000" b="1" dirty="0" smtClean="0"/>
              <a:t> </a:t>
            </a:r>
            <a:r>
              <a:rPr lang="uk-UA" sz="2000" b="1" dirty="0"/>
              <a:t>програмах </a:t>
            </a:r>
            <a:r>
              <a:rPr lang="uk-UA" sz="2000" b="1" dirty="0" err="1"/>
              <a:t>Скайп</a:t>
            </a:r>
            <a:r>
              <a:rPr lang="uk-UA" sz="2000" b="1" dirty="0"/>
              <a:t>, </a:t>
            </a:r>
            <a:r>
              <a:rPr lang="en-US" sz="2000" b="1" dirty="0"/>
              <a:t>ZOOM </a:t>
            </a:r>
            <a:r>
              <a:rPr lang="uk-UA" sz="2000" b="1" dirty="0"/>
              <a:t>та </a:t>
            </a:r>
            <a:r>
              <a:rPr lang="en-US" sz="2000" b="1" dirty="0"/>
              <a:t>Classroom</a:t>
            </a:r>
            <a:r>
              <a:rPr lang="uk-UA" sz="2000" b="1" dirty="0"/>
              <a:t>, створили групи у </a:t>
            </a:r>
            <a:r>
              <a:rPr lang="uk-UA" sz="2000" b="1" dirty="0" err="1"/>
              <a:t>Вайбері</a:t>
            </a:r>
            <a:r>
              <a:rPr lang="uk-UA" sz="2000" b="1" dirty="0"/>
              <a:t>, </a:t>
            </a:r>
            <a:r>
              <a:rPr lang="uk-UA" sz="2000" b="1" dirty="0" err="1"/>
              <a:t>Фейсбук</a:t>
            </a:r>
            <a:r>
              <a:rPr lang="uk-UA" sz="2000" b="1" dirty="0"/>
              <a:t>, </a:t>
            </a:r>
            <a:r>
              <a:rPr lang="uk-UA" sz="2000" b="1" dirty="0" smtClean="0"/>
              <a:t>проводили </a:t>
            </a:r>
            <a:r>
              <a:rPr lang="uk-UA" sz="2000" b="1" dirty="0"/>
              <a:t>телефонні консультації, </a:t>
            </a:r>
            <a:r>
              <a:rPr lang="uk-UA" sz="2000" b="1" dirty="0" smtClean="0"/>
              <a:t>використовували </a:t>
            </a:r>
            <a:r>
              <a:rPr lang="uk-UA" sz="2000" b="1" dirty="0"/>
              <a:t>мультимедійні презентації, </a:t>
            </a:r>
            <a:r>
              <a:rPr lang="uk-UA" sz="2000" b="1" dirty="0" err="1"/>
              <a:t>відеоуроки</a:t>
            </a:r>
            <a:r>
              <a:rPr lang="uk-UA" sz="2000" b="1" dirty="0"/>
              <a:t>, </a:t>
            </a:r>
            <a:r>
              <a:rPr lang="uk-UA" sz="2000" b="1" dirty="0" smtClean="0"/>
              <a:t> тощо. </a:t>
            </a:r>
          </a:p>
          <a:p>
            <a:pPr algn="just"/>
            <a:r>
              <a:rPr lang="uk-UA" sz="2000" b="1" dirty="0"/>
              <a:t>	</a:t>
            </a:r>
            <a:r>
              <a:rPr lang="uk-UA" sz="2000" b="1" dirty="0" smtClean="0"/>
              <a:t>Виховні заходи проводились </a:t>
            </a:r>
            <a:r>
              <a:rPr lang="uk-UA" sz="2000" b="1" dirty="0" err="1" smtClean="0"/>
              <a:t>онлайн</a:t>
            </a:r>
            <a:r>
              <a:rPr lang="uk-UA" sz="2000" b="1" dirty="0" smtClean="0"/>
              <a:t>:  відеоролики, </a:t>
            </a:r>
            <a:r>
              <a:rPr lang="uk-UA" sz="2000" b="1" dirty="0" err="1" smtClean="0"/>
              <a:t>челенджі</a:t>
            </a:r>
            <a:r>
              <a:rPr lang="uk-UA" sz="2000" b="1" dirty="0" smtClean="0"/>
              <a:t>, </a:t>
            </a:r>
            <a:r>
              <a:rPr lang="uk-UA" sz="2000" b="1" dirty="0" err="1" smtClean="0"/>
              <a:t>відеопрезентації</a:t>
            </a:r>
            <a:r>
              <a:rPr lang="uk-UA" sz="2000" b="1"/>
              <a:t> </a:t>
            </a:r>
            <a:r>
              <a:rPr lang="uk-UA" sz="2000" b="1" smtClean="0"/>
              <a:t> тощо</a:t>
            </a:r>
            <a:r>
              <a:rPr lang="uk-UA" sz="2000" b="1" dirty="0" smtClean="0"/>
              <a:t>.</a:t>
            </a:r>
            <a:endParaRPr lang="ru-RU" sz="2000" b="1" dirty="0" smtClean="0"/>
          </a:p>
          <a:p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98354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5469" y="761958"/>
            <a:ext cx="670105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i="1" dirty="0"/>
              <a:t>На організацію освітнього процесу у 2019 році було використано 3578753, 00 </a:t>
            </a:r>
            <a:r>
              <a:rPr lang="uk-UA" sz="2400" b="1" i="1" dirty="0" err="1"/>
              <a:t>грн</a:t>
            </a:r>
            <a:r>
              <a:rPr lang="uk-UA" sz="2400" b="1" i="1" dirty="0"/>
              <a:t> (бюджет), 84998, 00 </a:t>
            </a:r>
            <a:r>
              <a:rPr lang="uk-UA" sz="2400" b="1" i="1" dirty="0" err="1"/>
              <a:t>грн</a:t>
            </a:r>
            <a:r>
              <a:rPr lang="uk-UA" sz="2400" b="1" i="1" dirty="0"/>
              <a:t> (спонсорські кошти: заміна вхідних і запасних дверей, заміна дверей у дитячому садку, бойлер, 2 плазмові телевізори, косметичний ремонт закладу) </a:t>
            </a:r>
            <a:endParaRPr lang="uk-UA" sz="2400" b="1" i="1" dirty="0" smtClean="0"/>
          </a:p>
          <a:p>
            <a:endParaRPr lang="uk-UA" sz="2400" b="1" i="1" dirty="0"/>
          </a:p>
          <a:p>
            <a:r>
              <a:rPr lang="uk-UA" sz="2400" b="1" i="1" dirty="0" smtClean="0"/>
              <a:t> </a:t>
            </a:r>
            <a:r>
              <a:rPr lang="uk-UA" sz="2400" b="1" i="1" dirty="0"/>
              <a:t>На організацію освітнього процесу у </a:t>
            </a:r>
            <a:r>
              <a:rPr lang="uk-UA" sz="2400" b="1" i="1" dirty="0" smtClean="0"/>
              <a:t>2020 році</a:t>
            </a:r>
          </a:p>
          <a:p>
            <a:r>
              <a:rPr lang="uk-UA" sz="2400" b="1" i="1" dirty="0" smtClean="0"/>
              <a:t>передбачено 4015695, 00 </a:t>
            </a:r>
            <a:r>
              <a:rPr lang="uk-UA" sz="2400" b="1" i="1" dirty="0" err="1" smtClean="0"/>
              <a:t>грн</a:t>
            </a:r>
            <a:r>
              <a:rPr lang="uk-UA" sz="2400" b="1" i="1" dirty="0" smtClean="0"/>
              <a:t> (бюджет).</a:t>
            </a:r>
          </a:p>
          <a:p>
            <a:r>
              <a:rPr lang="uk-UA" sz="2400" b="1" i="1" dirty="0"/>
              <a:t>Н</a:t>
            </a:r>
            <a:r>
              <a:rPr lang="uk-UA" sz="2400" b="1" i="1" dirty="0" smtClean="0"/>
              <a:t>а косметичний ремонт закладу</a:t>
            </a:r>
            <a:r>
              <a:rPr lang="uk-UA" sz="2400" b="1" i="1" dirty="0"/>
              <a:t> </a:t>
            </a:r>
            <a:r>
              <a:rPr lang="uk-UA" sz="2400" b="1" i="1" dirty="0" smtClean="0"/>
              <a:t>виділено 9196, 92 </a:t>
            </a:r>
            <a:r>
              <a:rPr lang="uk-UA" sz="2400" b="1" i="1" dirty="0" err="1" smtClean="0"/>
              <a:t>грн</a:t>
            </a:r>
            <a:r>
              <a:rPr lang="uk-UA" sz="2400" b="1" i="1" dirty="0" smtClean="0"/>
              <a:t> бюджетних коштів, надана </a:t>
            </a:r>
            <a:r>
              <a:rPr lang="uk-UA" sz="2400" b="1" i="1" dirty="0"/>
              <a:t>спонсорська допомога 14000, 00 грн. </a:t>
            </a:r>
            <a:endParaRPr lang="uk-UA" sz="2400" b="1" i="1" dirty="0" smtClean="0"/>
          </a:p>
          <a:p>
            <a:endParaRPr lang="uk-UA" sz="2400" b="1" i="1" dirty="0" smtClean="0"/>
          </a:p>
          <a:p>
            <a:endParaRPr lang="uk-UA" sz="2400" b="1" i="1" dirty="0"/>
          </a:p>
          <a:p>
            <a:endParaRPr lang="uk-UA" sz="2400" b="1" i="1" dirty="0"/>
          </a:p>
        </p:txBody>
      </p:sp>
    </p:spTree>
    <p:extLst>
      <p:ext uri="{BB962C8B-B14F-4D97-AF65-F5344CB8AC3E}">
        <p14:creationId xmlns:p14="http://schemas.microsoft.com/office/powerpoint/2010/main" val="168935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82639" y="528430"/>
            <a:ext cx="653727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Класні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r>
              <a:rPr lang="uk-UA" sz="4400" b="1" dirty="0" smtClean="0">
                <a:solidFill>
                  <a:srgbClr val="C00000"/>
                </a:solidFill>
              </a:rPr>
              <a:t>кімнати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388" y="3381231"/>
            <a:ext cx="3725839" cy="27943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4531057" y="2101755"/>
            <a:ext cx="2988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Біології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2639" y="4667534"/>
            <a:ext cx="2470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b="1" dirty="0" smtClean="0"/>
              <a:t>Англійської мови</a:t>
            </a:r>
            <a:endParaRPr lang="ru-RU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997" y="1297869"/>
            <a:ext cx="3446060" cy="25845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5394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82639" y="528430"/>
            <a:ext cx="653727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Навчальні кабінети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57" y="1297871"/>
            <a:ext cx="3739487" cy="28046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4776716" y="2115403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Української мови  та літератури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2639" y="4983707"/>
            <a:ext cx="2846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b="1" dirty="0" smtClean="0">
                <a:solidFill>
                  <a:srgbClr val="002060"/>
                </a:solidFill>
              </a:rPr>
              <a:t>Інформатики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726" y="3501984"/>
            <a:ext cx="3674019" cy="27555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7212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82639" y="528430"/>
            <a:ext cx="653727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Майстерні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930" y="3267661"/>
            <a:ext cx="4283968" cy="32129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91" y="1625740"/>
            <a:ext cx="4037529" cy="30281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7212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82639" y="528430"/>
            <a:ext cx="653727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Спортивна зала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196" y="1714499"/>
            <a:ext cx="5418161" cy="40636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7212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82639" y="528430"/>
            <a:ext cx="653727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Актова зала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411" y="1297871"/>
            <a:ext cx="3712191" cy="27841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480" y="3468237"/>
            <a:ext cx="3991970" cy="29939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7212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82639" y="528430"/>
            <a:ext cx="653727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Комп’ютеризація освітнього процесу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170" y="1974979"/>
            <a:ext cx="3903401" cy="29275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02" y="3603009"/>
            <a:ext cx="3664143" cy="27481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7212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6036" y="329273"/>
            <a:ext cx="719237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</a:rPr>
              <a:t>Бібліотека</a:t>
            </a:r>
          </a:p>
          <a:p>
            <a:pPr algn="ctr"/>
            <a:r>
              <a:rPr lang="uk-UA" sz="2400" b="1" dirty="0" smtClean="0"/>
              <a:t>Бібліотечний </a:t>
            </a:r>
            <a:r>
              <a:rPr lang="uk-UA" sz="2400" b="1" dirty="0"/>
              <a:t>фонд налічує 11104 примірників художньої та навчальної літератури, </a:t>
            </a:r>
            <a:r>
              <a:rPr lang="ru-RU" sz="2400" b="1" dirty="0"/>
              <a:t>56</a:t>
            </a:r>
            <a:r>
              <a:rPr lang="uk-UA" sz="2400" b="1" dirty="0"/>
              <a:t> електронних програмних засобів із навчальних предметів</a:t>
            </a:r>
            <a:r>
              <a:rPr lang="ru-RU" sz="2400" b="1" dirty="0"/>
              <a:t>. </a:t>
            </a:r>
            <a:endParaRPr lang="ru-RU" sz="2400" b="1" dirty="0" smtClean="0"/>
          </a:p>
          <a:p>
            <a:pPr algn="ctr"/>
            <a:r>
              <a:rPr lang="uk-UA" sz="2400" b="1" dirty="0" smtClean="0"/>
              <a:t>Учні </a:t>
            </a:r>
            <a:r>
              <a:rPr lang="uk-UA" sz="2400" b="1" dirty="0"/>
              <a:t>забезпечені підручниками </a:t>
            </a:r>
            <a:r>
              <a:rPr lang="uk-UA" sz="2400" b="1" dirty="0" smtClean="0"/>
              <a:t>на 100%</a:t>
            </a:r>
            <a:endParaRPr lang="ru-RU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165" y="2765950"/>
            <a:ext cx="4367282" cy="32754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5394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146412" y="236624"/>
            <a:ext cx="653727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Початкова школа </a:t>
            </a:r>
          </a:p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Упровадження Концепції НУШ</a:t>
            </a:r>
            <a:endParaRPr lang="ru-RU" sz="14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829" y="3643952"/>
            <a:ext cx="3788442" cy="28413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/>
          <p:cNvSpPr txBox="1"/>
          <p:nvPr/>
        </p:nvSpPr>
        <p:spPr>
          <a:xfrm>
            <a:off x="1050878" y="1560063"/>
            <a:ext cx="66328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/>
                <a:ea typeface="Times New Roman"/>
              </a:rPr>
              <a:t>У 2019 році на</a:t>
            </a:r>
            <a:r>
              <a:rPr lang="ru-RU" b="1" dirty="0">
                <a:latin typeface="Times New Roman"/>
                <a:ea typeface="Times New Roman"/>
              </a:rPr>
              <a:t> </a:t>
            </a:r>
            <a:r>
              <a:rPr lang="ru-RU" b="1" dirty="0" err="1">
                <a:latin typeface="Times New Roman"/>
                <a:ea typeface="Times New Roman"/>
              </a:rPr>
              <a:t>освітній</a:t>
            </a:r>
            <a:r>
              <a:rPr lang="ru-RU" b="1" dirty="0">
                <a:latin typeface="Times New Roman"/>
                <a:ea typeface="Times New Roman"/>
              </a:rPr>
              <a:t> </a:t>
            </a:r>
            <a:r>
              <a:rPr lang="ru-RU" b="1" dirty="0" err="1">
                <a:latin typeface="Times New Roman"/>
                <a:ea typeface="Times New Roman"/>
              </a:rPr>
              <a:t>простір</a:t>
            </a:r>
            <a:r>
              <a:rPr lang="ru-RU" b="1" dirty="0">
                <a:latin typeface="Times New Roman"/>
                <a:ea typeface="Times New Roman"/>
              </a:rPr>
              <a:t> для </a:t>
            </a:r>
            <a:r>
              <a:rPr lang="uk-UA" b="1" dirty="0">
                <a:latin typeface="Times New Roman"/>
                <a:ea typeface="Times New Roman"/>
              </a:rPr>
              <a:t>12 першокласників Нової української школи було виділено 52822,00 </a:t>
            </a:r>
            <a:r>
              <a:rPr lang="uk-UA" b="1" dirty="0" err="1">
                <a:latin typeface="Times New Roman"/>
                <a:ea typeface="Times New Roman"/>
              </a:rPr>
              <a:t>грн</a:t>
            </a:r>
            <a:r>
              <a:rPr lang="uk-UA" b="1" dirty="0">
                <a:latin typeface="Times New Roman"/>
                <a:ea typeface="Times New Roman"/>
              </a:rPr>
              <a:t> з державного бюджету та 3000,00 </a:t>
            </a:r>
            <a:r>
              <a:rPr lang="uk-UA" b="1" dirty="0" err="1">
                <a:latin typeface="Times New Roman"/>
                <a:ea typeface="Times New Roman"/>
              </a:rPr>
              <a:t>грн</a:t>
            </a:r>
            <a:r>
              <a:rPr lang="uk-UA" b="1" dirty="0">
                <a:latin typeface="Times New Roman"/>
                <a:ea typeface="Times New Roman"/>
              </a:rPr>
              <a:t> – спонсорських </a:t>
            </a:r>
            <a:r>
              <a:rPr lang="uk-UA" b="1" dirty="0" smtClean="0">
                <a:latin typeface="Times New Roman"/>
                <a:ea typeface="Times New Roman"/>
              </a:rPr>
              <a:t>коштів.</a:t>
            </a:r>
          </a:p>
          <a:p>
            <a:r>
              <a:rPr lang="uk-UA" b="1" dirty="0" smtClean="0">
                <a:latin typeface="Times New Roman"/>
              </a:rPr>
              <a:t>У 2020  для 10 першокласників – 51638,00 </a:t>
            </a:r>
            <a:r>
              <a:rPr lang="uk-UA" b="1" dirty="0" err="1" smtClean="0">
                <a:latin typeface="Times New Roman"/>
              </a:rPr>
              <a:t>грн</a:t>
            </a:r>
            <a:r>
              <a:rPr lang="uk-UA" b="1" dirty="0" smtClean="0">
                <a:latin typeface="Times New Roman"/>
              </a:rPr>
              <a:t> </a:t>
            </a:r>
            <a:r>
              <a:rPr lang="uk-UA" b="1" dirty="0" smtClean="0">
                <a:latin typeface="Times New Roman"/>
                <a:ea typeface="Times New Roman"/>
              </a:rPr>
              <a:t>з </a:t>
            </a:r>
            <a:r>
              <a:rPr lang="uk-UA" b="1" dirty="0">
                <a:latin typeface="Times New Roman"/>
                <a:ea typeface="Times New Roman"/>
              </a:rPr>
              <a:t>державного бюджету та </a:t>
            </a:r>
            <a:r>
              <a:rPr lang="uk-UA" b="1" dirty="0" smtClean="0">
                <a:latin typeface="Times New Roman"/>
                <a:ea typeface="Times New Roman"/>
              </a:rPr>
              <a:t>планується 20000,00  </a:t>
            </a:r>
            <a:r>
              <a:rPr lang="uk-UA" b="1" dirty="0" err="1">
                <a:latin typeface="Times New Roman"/>
                <a:ea typeface="Times New Roman"/>
              </a:rPr>
              <a:t>грн</a:t>
            </a:r>
            <a:r>
              <a:rPr lang="uk-UA" b="1" dirty="0">
                <a:latin typeface="Times New Roman"/>
                <a:ea typeface="Times New Roman"/>
              </a:rPr>
              <a:t> – </a:t>
            </a:r>
            <a:r>
              <a:rPr lang="uk-UA" b="1" dirty="0" smtClean="0">
                <a:latin typeface="Times New Roman"/>
                <a:ea typeface="Times New Roman"/>
              </a:rPr>
              <a:t>коштів </a:t>
            </a:r>
            <a:r>
              <a:rPr lang="uk-UA" b="1" dirty="0" err="1" smtClean="0">
                <a:latin typeface="Times New Roman"/>
                <a:ea typeface="Times New Roman"/>
              </a:rPr>
              <a:t>Орлівської</a:t>
            </a:r>
            <a:r>
              <a:rPr lang="uk-UA" b="1" dirty="0" smtClean="0">
                <a:latin typeface="Times New Roman"/>
                <a:ea typeface="Times New Roman"/>
              </a:rPr>
              <a:t> сільської ради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07212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4735" y="432895"/>
            <a:ext cx="6892119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Нова українська </a:t>
            </a:r>
            <a:endParaRPr lang="en-US" sz="4400" b="1" dirty="0" smtClean="0">
              <a:solidFill>
                <a:srgbClr val="C00000"/>
              </a:solidFill>
            </a:endParaRPr>
          </a:p>
          <a:p>
            <a:pPr algn="ctr"/>
            <a:r>
              <a:rPr lang="en-US" sz="4400" b="1" dirty="0">
                <a:solidFill>
                  <a:srgbClr val="C00000"/>
                </a:solidFill>
              </a:rPr>
              <a:t> </a:t>
            </a:r>
            <a:r>
              <a:rPr lang="en-US" sz="4400" b="1" dirty="0" smtClean="0">
                <a:solidFill>
                  <a:srgbClr val="C00000"/>
                </a:solidFill>
              </a:rPr>
              <a:t>                       </a:t>
            </a:r>
            <a:r>
              <a:rPr lang="uk-UA" sz="4400" b="1" dirty="0" smtClean="0">
                <a:solidFill>
                  <a:srgbClr val="C00000"/>
                </a:solidFill>
              </a:rPr>
              <a:t>школа</a:t>
            </a:r>
          </a:p>
          <a:p>
            <a:pPr algn="ctr"/>
            <a:r>
              <a:rPr lang="uk-UA" sz="2800" b="1" dirty="0">
                <a:solidFill>
                  <a:srgbClr val="C00000"/>
                </a:solidFill>
              </a:rPr>
              <a:t> </a:t>
            </a:r>
            <a:r>
              <a:rPr lang="uk-UA" sz="2800" b="1" dirty="0" smtClean="0">
                <a:solidFill>
                  <a:srgbClr val="C00000"/>
                </a:solidFill>
              </a:rPr>
              <a:t>                                     1 та 2 класи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AutoShape 2" descr="самостійне читання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самостійне читання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самостійне читання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самостійне читання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1227137"/>
            <a:ext cx="2981302" cy="35841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AutoShape 11" descr="https://static.wixstatic.com/media/2edf44_445d99da6bd74b48a5f7de3ac5386b5e~mv2.jpg/v1/fill/w_394,h_296,al_c,q_80,usm_0.66_1.00_0.01/2edf44_445d99da6bd74b48a5f7de3ac5386b5e~mv2.webp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3" descr="https://static.wixstatic.com/media/2edf44_445d99da6bd74b48a5f7de3ac5386b5e~mv2.jpg/v1/fill/w_394,h_296,al_c,q_80,usm_0.66_1.00_0.01/2edf44_445d99da6bd74b48a5f7de3ac5386b5e~mv2.webp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5" descr="C:\Users\%D1%88%D0%BA%D0%BE%D0%BB%D0%B0\Pictures\2edf44_445d99da6bd74b48a5f7de3ac5386b5e_mv2.webp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17" descr="C:\Users\%D1%88%D0%BA%D0%BE%D0%BB%D0%B0\Pictures\2edf44_445d99da6bd74b48a5f7de3ac5386b5e_mv2.webp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19" descr="C:\Users\%D1%88%D0%BA%D0%BE%D0%BB%D0%B0\Pictures\2edf44_445d99da6bd74b48a5f7de3ac5386b5e_mv2.webp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622" y="3127605"/>
            <a:ext cx="3667125" cy="2676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 descr="C:\Users\Admin\Desktop\фотографии\парти\гнро 018.jpg"/>
          <p:cNvPicPr>
            <a:picLocks noChangeAspect="1" noChangeArrowheads="1"/>
          </p:cNvPicPr>
          <p:nvPr/>
        </p:nvPicPr>
        <p:blipFill>
          <a:blip r:embed="rId4" cstate="print"/>
          <a:srcRect l="6601" t="5901" r="15000" b="34250"/>
          <a:stretch>
            <a:fillRect/>
          </a:stretch>
        </p:blipFill>
        <p:spPr bwMode="auto">
          <a:xfrm>
            <a:off x="1527176" y="3996683"/>
            <a:ext cx="2521446" cy="24795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0908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146412" y="236624"/>
            <a:ext cx="653727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Початкова школа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322988" y="1245133"/>
            <a:ext cx="56646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FF0000"/>
                </a:solidFill>
              </a:rPr>
              <a:t>3 та 4 класи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412" y="2268322"/>
            <a:ext cx="2797791" cy="3730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786" y="2723842"/>
            <a:ext cx="3759131" cy="28193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52545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8991" y="305517"/>
            <a:ext cx="650998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</a:rPr>
              <a:t>Гурткова робота</a:t>
            </a:r>
          </a:p>
          <a:p>
            <a:pPr algn="just"/>
            <a:r>
              <a:rPr lang="uk-UA" sz="2400" b="1" dirty="0"/>
              <a:t>Гуртковою роботою охоплено 88 учнів та 15 </a:t>
            </a:r>
            <a:r>
              <a:rPr lang="uk-UA" sz="2400" b="1" dirty="0" smtClean="0"/>
              <a:t>вихованців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дитячого</a:t>
            </a:r>
            <a:r>
              <a:rPr lang="ru-RU" sz="2400" b="1" dirty="0" smtClean="0"/>
              <a:t> садка у </a:t>
            </a:r>
            <a:r>
              <a:rPr lang="uk-UA" sz="2400" b="1" dirty="0" smtClean="0"/>
              <a:t>6 гуртках: </a:t>
            </a:r>
            <a:r>
              <a:rPr lang="uk-UA" sz="2400" b="1" dirty="0"/>
              <a:t>«Футбол», «Європейський клуб», «Образотворче мистецтво», «Музична </a:t>
            </a:r>
            <a:r>
              <a:rPr lang="uk-UA" sz="2400" b="1" dirty="0" smtClean="0"/>
              <a:t>мозаїка</a:t>
            </a:r>
            <a:r>
              <a:rPr lang="uk-UA" sz="2400" b="1" dirty="0"/>
              <a:t>», «Англійська мова»; «Україна – моя Батьківщина» (дошкільна група). </a:t>
            </a:r>
            <a:endParaRPr lang="ru-RU" sz="2400" b="1" dirty="0"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15" y="2996649"/>
            <a:ext cx="5902128" cy="19941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936" y="4171142"/>
            <a:ext cx="3070746" cy="23030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947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11864407"/>
              </p:ext>
            </p:extLst>
          </p:nvPr>
        </p:nvGraphicFramePr>
        <p:xfrm>
          <a:off x="955343" y="1815152"/>
          <a:ext cx="6359857" cy="42990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52429" y="388120"/>
            <a:ext cx="750013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solidFill>
                  <a:srgbClr val="C00000"/>
                </a:solidFill>
              </a:rPr>
              <a:t>Оздоровлення та відпочинок </a:t>
            </a:r>
            <a:endParaRPr lang="uk-UA" sz="4400" b="1" dirty="0" smtClean="0">
              <a:solidFill>
                <a:srgbClr val="C00000"/>
              </a:solidFill>
            </a:endParaRPr>
          </a:p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дітей </a:t>
            </a:r>
            <a:endParaRPr lang="ru-RU" sz="4400" b="1" dirty="0"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8965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093828262"/>
              </p:ext>
            </p:extLst>
          </p:nvPr>
        </p:nvGraphicFramePr>
        <p:xfrm>
          <a:off x="1009935" y="1023583"/>
          <a:ext cx="6741994" cy="4203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073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2697" y="374471"/>
            <a:ext cx="65886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>
                <a:solidFill>
                  <a:srgbClr val="C00000"/>
                </a:solidFill>
              </a:rPr>
              <a:t>Результати</a:t>
            </a:r>
            <a:r>
              <a:rPr lang="ru-RU" sz="4000" b="1" dirty="0">
                <a:solidFill>
                  <a:srgbClr val="C00000"/>
                </a:solidFill>
              </a:rPr>
              <a:t> </a:t>
            </a:r>
            <a:r>
              <a:rPr lang="uk-UA" sz="4000" b="1" dirty="0">
                <a:solidFill>
                  <a:srgbClr val="C00000"/>
                </a:solidFill>
              </a:rPr>
              <a:t>ДПА у формі </a:t>
            </a:r>
            <a:r>
              <a:rPr lang="ru-RU" sz="4000" b="1" dirty="0">
                <a:solidFill>
                  <a:srgbClr val="C00000"/>
                </a:solidFill>
              </a:rPr>
              <a:t>ЗНО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790341287"/>
              </p:ext>
            </p:extLst>
          </p:nvPr>
        </p:nvGraphicFramePr>
        <p:xfrm>
          <a:off x="1032697" y="1310185"/>
          <a:ext cx="6587303" cy="41508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1153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1475" y="294396"/>
            <a:ext cx="647586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rgbClr val="C00000"/>
                </a:solidFill>
              </a:rPr>
              <a:t>Результати досягнень учнів </a:t>
            </a:r>
            <a:endParaRPr lang="uk-UA" sz="3600" b="1" dirty="0" smtClean="0">
              <a:solidFill>
                <a:srgbClr val="C00000"/>
              </a:solidFill>
            </a:endParaRPr>
          </a:p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з </a:t>
            </a:r>
            <a:r>
              <a:rPr lang="uk-UA" sz="3600" b="1" dirty="0">
                <a:solidFill>
                  <a:srgbClr val="C00000"/>
                </a:solidFill>
              </a:rPr>
              <a:t>ДПА у форматі ЗНО з біології (профільного предмета) 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325306909"/>
              </p:ext>
            </p:extLst>
          </p:nvPr>
        </p:nvGraphicFramePr>
        <p:xfrm>
          <a:off x="996287" y="2402006"/>
          <a:ext cx="6701050" cy="29615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456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097872956"/>
              </p:ext>
            </p:extLst>
          </p:nvPr>
        </p:nvGraphicFramePr>
        <p:xfrm>
          <a:off x="968991" y="1787857"/>
          <a:ext cx="6837528" cy="35211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013045" y="308043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800" b="1" dirty="0">
                <a:solidFill>
                  <a:srgbClr val="C00000"/>
                </a:solidFill>
              </a:rPr>
              <a:t>ІІ етап Всеукраїнських учнівських олімпіад із навчальних предметів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34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4178" y="403579"/>
            <a:ext cx="63666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C00000"/>
                </a:solidFill>
              </a:rPr>
              <a:t>ІІІ етап Всеукраїнських </a:t>
            </a:r>
            <a:endParaRPr lang="uk-UA" sz="3200" b="1" dirty="0" smtClean="0">
              <a:solidFill>
                <a:srgbClr val="C00000"/>
              </a:solidFill>
            </a:endParaRPr>
          </a:p>
          <a:p>
            <a:pPr algn="ctr"/>
            <a:r>
              <a:rPr lang="uk-UA" sz="3200" b="1" dirty="0" smtClean="0">
                <a:solidFill>
                  <a:srgbClr val="C00000"/>
                </a:solidFill>
              </a:rPr>
              <a:t>учнівських </a:t>
            </a:r>
            <a:r>
              <a:rPr lang="uk-UA" sz="3200" b="1" dirty="0">
                <a:solidFill>
                  <a:srgbClr val="C00000"/>
                </a:solidFill>
              </a:rPr>
              <a:t>олімпіад </a:t>
            </a:r>
            <a:endParaRPr lang="uk-UA" sz="3200" b="1" dirty="0" smtClean="0">
              <a:solidFill>
                <a:srgbClr val="C00000"/>
              </a:solidFill>
            </a:endParaRPr>
          </a:p>
          <a:p>
            <a:pPr algn="ctr"/>
            <a:r>
              <a:rPr lang="uk-UA" sz="3200" b="1" dirty="0" smtClean="0">
                <a:solidFill>
                  <a:srgbClr val="C00000"/>
                </a:solidFill>
              </a:rPr>
              <a:t>із </a:t>
            </a:r>
            <a:r>
              <a:rPr lang="uk-UA" sz="3200" b="1" dirty="0">
                <a:solidFill>
                  <a:srgbClr val="C00000"/>
                </a:solidFill>
              </a:rPr>
              <a:t>навчальних предметів</a:t>
            </a:r>
            <a:endParaRPr lang="ru-RU" sz="3200" dirty="0">
              <a:solidFill>
                <a:srgbClr val="C00000"/>
              </a:solidFill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078278573"/>
              </p:ext>
            </p:extLst>
          </p:nvPr>
        </p:nvGraphicFramePr>
        <p:xfrm>
          <a:off x="1139586" y="1973239"/>
          <a:ext cx="6475864" cy="37667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5332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246108" cy="890468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Робота з обдарованими дітьми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8048" y="1023582"/>
            <a:ext cx="6837528" cy="551369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uk-UA" sz="2400" b="1" dirty="0" smtClean="0"/>
              <a:t>2019/2020 навчальний рік</a:t>
            </a:r>
          </a:p>
          <a:p>
            <a:pPr>
              <a:lnSpc>
                <a:spcPct val="100000"/>
              </a:lnSpc>
            </a:pPr>
            <a:r>
              <a:rPr lang="uk-UA" dirty="0"/>
              <a:t>у</a:t>
            </a:r>
            <a:r>
              <a:rPr lang="uk-UA" dirty="0" smtClean="0"/>
              <a:t>чениця </a:t>
            </a:r>
            <a:r>
              <a:rPr lang="uk-UA" dirty="0"/>
              <a:t>8 класу Заєць Віталіна отримала диплом третього ступеня в обласному етапі Всеукраїнської учнівської олімпіади з української </a:t>
            </a:r>
            <a:r>
              <a:rPr lang="uk-UA" dirty="0" smtClean="0"/>
              <a:t>мови  (учитель Петрученко А.М.);</a:t>
            </a:r>
          </a:p>
          <a:p>
            <a:r>
              <a:rPr lang="uk-UA" dirty="0"/>
              <a:t>у</a:t>
            </a:r>
            <a:r>
              <a:rPr lang="uk-UA" dirty="0" smtClean="0"/>
              <a:t>чениця </a:t>
            </a:r>
            <a:r>
              <a:rPr lang="uk-UA" dirty="0"/>
              <a:t>8 класу </a:t>
            </a:r>
            <a:r>
              <a:rPr lang="uk-UA" dirty="0" err="1"/>
              <a:t>Неживець</a:t>
            </a:r>
            <a:r>
              <a:rPr lang="uk-UA" dirty="0"/>
              <a:t> Альона виборола диплом третього ступеня в обласному етапі Всеукраїнської учнівської олімпіади з </a:t>
            </a:r>
            <a:r>
              <a:rPr lang="uk-UA" dirty="0" smtClean="0"/>
              <a:t>географії</a:t>
            </a:r>
            <a:r>
              <a:rPr lang="uk-UA" dirty="0"/>
              <a:t> </a:t>
            </a:r>
            <a:r>
              <a:rPr lang="uk-UA" dirty="0" smtClean="0"/>
              <a:t>(учитель </a:t>
            </a:r>
            <a:r>
              <a:rPr lang="uk-UA" dirty="0" err="1" smtClean="0"/>
              <a:t>Сухомлин</a:t>
            </a:r>
            <a:r>
              <a:rPr lang="uk-UA" dirty="0" smtClean="0"/>
              <a:t> Н.І.); </a:t>
            </a:r>
          </a:p>
          <a:p>
            <a:r>
              <a:rPr lang="uk-UA" dirty="0"/>
              <a:t>у</a:t>
            </a:r>
            <a:r>
              <a:rPr lang="uk-UA" dirty="0" smtClean="0"/>
              <a:t>чениця </a:t>
            </a:r>
            <a:r>
              <a:rPr lang="uk-UA" dirty="0"/>
              <a:t>11 класу Пилипенко Юлія отримала диплом другого ступеня в обласному етапі Всеукраїнської учнівської олімпіади з екології та диплом ІІІ ступеня в обласному етапі  Всеукраїнського конкурсу-захисту науково-дослідницьких робіт учнів – членів </a:t>
            </a:r>
            <a:r>
              <a:rPr lang="uk-UA" dirty="0" smtClean="0"/>
              <a:t>МАН</a:t>
            </a:r>
            <a:r>
              <a:rPr lang="uk-UA" dirty="0"/>
              <a:t> </a:t>
            </a:r>
            <a:r>
              <a:rPr lang="uk-UA" dirty="0" smtClean="0"/>
              <a:t>(учитель Бабак В.М.);</a:t>
            </a:r>
          </a:p>
          <a:p>
            <a:r>
              <a:rPr lang="uk-UA" dirty="0"/>
              <a:t>Левкович </a:t>
            </a:r>
            <a:r>
              <a:rPr lang="uk-UA" dirty="0" smtClean="0"/>
              <a:t>Микола, </a:t>
            </a:r>
            <a:r>
              <a:rPr lang="uk-UA" dirty="0"/>
              <a:t>учень 3 класу (керівник Кудлай Л.М.) – дипломи І ступеня та ІІ ступеня, Урода </a:t>
            </a:r>
            <a:r>
              <a:rPr lang="uk-UA" dirty="0" smtClean="0"/>
              <a:t>Денис, </a:t>
            </a:r>
            <a:r>
              <a:rPr lang="uk-UA" dirty="0"/>
              <a:t>учень 4 класу (керівник </a:t>
            </a:r>
            <a:r>
              <a:rPr lang="uk-UA" dirty="0" err="1"/>
              <a:t>Синявська</a:t>
            </a:r>
            <a:r>
              <a:rPr lang="uk-UA" dirty="0"/>
              <a:t> Т.Я.), – диплом ІІ ступеня, Ткаченко </a:t>
            </a:r>
            <a:r>
              <a:rPr lang="uk-UA" dirty="0" err="1" smtClean="0"/>
              <a:t>А.нгеліна</a:t>
            </a:r>
            <a:r>
              <a:rPr lang="uk-UA" dirty="0" smtClean="0"/>
              <a:t> </a:t>
            </a:r>
            <a:r>
              <a:rPr lang="uk-UA" dirty="0"/>
              <a:t>учениця 7 класу (керівник </a:t>
            </a:r>
            <a:r>
              <a:rPr lang="uk-UA" dirty="0" smtClean="0"/>
              <a:t>Бабак В.М.), </a:t>
            </a:r>
            <a:r>
              <a:rPr lang="uk-UA" dirty="0"/>
              <a:t>– диплом ІІІ ступеня у Всеукраїнському заочному конкурсі робіт юних фотоаматорів «Моя країна - Україна</a:t>
            </a:r>
            <a:r>
              <a:rPr lang="uk-UA" dirty="0" smtClean="0"/>
              <a:t>!»;</a:t>
            </a:r>
            <a:endParaRPr lang="ru-RU" dirty="0"/>
          </a:p>
          <a:p>
            <a:endParaRPr lang="uk-UA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934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928048" y="269780"/>
            <a:ext cx="6837528" cy="613102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uk-UA" sz="2200" dirty="0" smtClean="0"/>
              <a:t>учениця 8 класу Бойко Вікторія перемогла у Всеукраїнському конкурсі </a:t>
            </a:r>
            <a:r>
              <a:rPr lang="uk-UA" sz="2200" dirty="0"/>
              <a:t>творчості дітей та учнівської молоді «За нашу свободу</a:t>
            </a:r>
            <a:r>
              <a:rPr lang="uk-UA" sz="2200" dirty="0" smtClean="0"/>
              <a:t>» (учитель Полегенько М.П.);</a:t>
            </a:r>
          </a:p>
          <a:p>
            <a:r>
              <a:rPr lang="uk-UA" sz="2200" dirty="0"/>
              <a:t>у</a:t>
            </a:r>
            <a:r>
              <a:rPr lang="uk-UA" sz="2200" dirty="0" smtClean="0"/>
              <a:t>чениця </a:t>
            </a:r>
            <a:r>
              <a:rPr lang="uk-UA" sz="2200" dirty="0"/>
              <a:t>8 класу Бойко Вікторія </a:t>
            </a:r>
            <a:r>
              <a:rPr lang="uk-UA" sz="2200" dirty="0" smtClean="0"/>
              <a:t>перемога </a:t>
            </a:r>
            <a:r>
              <a:rPr lang="uk-UA" sz="2200" dirty="0"/>
              <a:t>у І регіональному (заочному) етапі Всеукраїнського конкурсу навчально-дослідних земельних </a:t>
            </a:r>
            <a:r>
              <a:rPr lang="uk-UA" sz="2200" dirty="0" smtClean="0"/>
              <a:t>ділянок та отримала диплом ІІІ ступеня у заключному етапі (учитель Бабак В.М.);</a:t>
            </a:r>
          </a:p>
          <a:p>
            <a:r>
              <a:rPr lang="uk-UA" sz="2200" dirty="0"/>
              <a:t>у</a:t>
            </a:r>
            <a:r>
              <a:rPr lang="uk-UA" sz="2200" dirty="0" smtClean="0"/>
              <a:t>чениця 8 класу Іванова Вікторія перемога </a:t>
            </a:r>
            <a:r>
              <a:rPr lang="uk-UA" sz="2200" dirty="0"/>
              <a:t>в  обласній </a:t>
            </a:r>
            <a:r>
              <a:rPr lang="uk-UA" sz="2200" dirty="0" err="1"/>
              <a:t>новорічно</a:t>
            </a:r>
            <a:r>
              <a:rPr lang="uk-UA" sz="2200" dirty="0"/>
              <a:t>-різдвяній виставці-конкурсі «Новорічна композиція</a:t>
            </a:r>
            <a:r>
              <a:rPr lang="uk-UA" sz="2200" dirty="0" smtClean="0"/>
              <a:t>» (учитель </a:t>
            </a:r>
            <a:r>
              <a:rPr lang="uk-UA" sz="2200" dirty="0" err="1"/>
              <a:t>К</a:t>
            </a:r>
            <a:r>
              <a:rPr lang="uk-UA" sz="2200" dirty="0" err="1" smtClean="0"/>
              <a:t>угук</a:t>
            </a:r>
            <a:r>
              <a:rPr lang="uk-UA" sz="2200" dirty="0" smtClean="0"/>
              <a:t> Г.О.);</a:t>
            </a:r>
            <a:endParaRPr lang="ru-RU" sz="2200" dirty="0"/>
          </a:p>
          <a:p>
            <a:r>
              <a:rPr lang="uk-UA" sz="2200" dirty="0"/>
              <a:t>у</a:t>
            </a:r>
            <a:r>
              <a:rPr lang="uk-UA" sz="2200" dirty="0" smtClean="0"/>
              <a:t>чениця 4 класу </a:t>
            </a:r>
            <a:r>
              <a:rPr lang="uk-UA" sz="2200" dirty="0" err="1" smtClean="0"/>
              <a:t>Шипко</a:t>
            </a:r>
            <a:r>
              <a:rPr lang="uk-UA" sz="2200" dirty="0" smtClean="0"/>
              <a:t> Катерина (керівник </a:t>
            </a:r>
            <a:r>
              <a:rPr lang="uk-UA" sz="2200" dirty="0" err="1"/>
              <a:t>Синявська</a:t>
            </a:r>
            <a:r>
              <a:rPr lang="uk-UA" sz="2200" dirty="0"/>
              <a:t> Т.Я.), Кудлай А., учень 6 класу (керівник Кудлай Л.М.), – перемога в обласному етапі Всеукраїнської виставки-конкурсу «Український сувенір»;</a:t>
            </a:r>
            <a:endParaRPr lang="ru-RU" sz="2200" dirty="0"/>
          </a:p>
          <a:p>
            <a:r>
              <a:rPr lang="uk-UA" sz="2200" dirty="0"/>
              <a:t>Іванова </a:t>
            </a:r>
            <a:r>
              <a:rPr lang="uk-UA" sz="2200" dirty="0" smtClean="0"/>
              <a:t>Дар</a:t>
            </a:r>
            <a:r>
              <a:rPr lang="en-US" sz="2200" dirty="0" smtClean="0"/>
              <a:t>’</a:t>
            </a:r>
            <a:r>
              <a:rPr lang="uk-UA" sz="2200" dirty="0" smtClean="0"/>
              <a:t>я, </a:t>
            </a:r>
            <a:r>
              <a:rPr lang="uk-UA" sz="2200" dirty="0"/>
              <a:t>учениця 5 класу (керівник </a:t>
            </a:r>
            <a:r>
              <a:rPr lang="uk-UA" sz="2200" dirty="0" err="1"/>
              <a:t>Сухомлин</a:t>
            </a:r>
            <a:r>
              <a:rPr lang="uk-UA" sz="2200" dirty="0"/>
              <a:t> Н.І.), – ІІІ місце в І відбірковому (заочному) етапі обласного конкурсу дослідницько-експериментальних робіт з природознавства «Юний дослідник»;</a:t>
            </a:r>
            <a:endParaRPr lang="ru-RU" sz="2200" dirty="0"/>
          </a:p>
          <a:p>
            <a:r>
              <a:rPr lang="uk-UA" sz="2200" dirty="0"/>
              <a:t>Самойленко </a:t>
            </a:r>
            <a:r>
              <a:rPr lang="uk-UA" sz="2200" dirty="0" smtClean="0"/>
              <a:t>Вікторія, </a:t>
            </a:r>
            <a:r>
              <a:rPr lang="uk-UA" sz="2200" dirty="0"/>
              <a:t>учениця 9 класу (керівник </a:t>
            </a:r>
            <a:r>
              <a:rPr lang="uk-UA" sz="2200" dirty="0" err="1"/>
              <a:t>Кугук</a:t>
            </a:r>
            <a:r>
              <a:rPr lang="uk-UA" sz="2200" dirty="0"/>
              <a:t> Г.О.), – перемога в обласному етапі Всеукраїнського конкурсу дитячого малюнка «Зоологічна галерея».</a:t>
            </a:r>
            <a:endParaRPr lang="ru-RU" sz="2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85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21475" y="294396"/>
            <a:ext cx="64758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</a:rPr>
              <a:t>Конкурси, акції, експедиції, змагання, фестивалі</a:t>
            </a:r>
            <a:endParaRPr lang="ru-RU" sz="4000"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66152727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0908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77" y="873456"/>
            <a:ext cx="6545689" cy="49092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392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13045" y="308043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4800" b="1" dirty="0" smtClean="0">
                <a:solidFill>
                  <a:srgbClr val="C00000"/>
                </a:solidFill>
              </a:rPr>
              <a:t>Виховна робота</a:t>
            </a:r>
            <a:endParaRPr lang="ru-RU" sz="48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3110" y="1148350"/>
            <a:ext cx="65918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/>
              <a:t>В основу здійснення виховного процесу покладено духовний розвиток особистості, шанобливе ставлення до національно-культурних традицій, виховання соціально-активного громадянина України. Системою виховної роботи передбачено залучення до виховного процесу батьківської громадськості. </a:t>
            </a:r>
            <a:endParaRPr lang="ru-RU" sz="2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10" y="2992849"/>
            <a:ext cx="3376885" cy="22537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995" y="3807725"/>
            <a:ext cx="3357348" cy="25180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50362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5468" y="308043"/>
            <a:ext cx="65782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C00000"/>
                </a:solidFill>
              </a:rPr>
              <a:t>Школа сприяння здоров’ю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05467" y="1877703"/>
            <a:ext cx="64690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/>
              <a:t>Навчально-виховний комплекс 6 років працює за програмою «Школа сприяння здоров’ю</a:t>
            </a:r>
            <a:r>
              <a:rPr lang="uk-UA" sz="2000" b="1" dirty="0" smtClean="0"/>
              <a:t>»</a:t>
            </a:r>
            <a:endParaRPr lang="ru-RU" sz="2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52836" y="3171403"/>
            <a:ext cx="3205518" cy="21370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853" y="3000140"/>
            <a:ext cx="2379828" cy="31731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6321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0877" y="1146412"/>
            <a:ext cx="64144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Участь в </a:t>
            </a:r>
            <a:r>
              <a:rPr lang="uk-UA" sz="3600" b="1" dirty="0">
                <a:solidFill>
                  <a:srgbClr val="C00000"/>
                </a:solidFill>
              </a:rPr>
              <a:t>експерименті</a:t>
            </a:r>
          </a:p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 регіонального рівня  за </a:t>
            </a:r>
            <a:r>
              <a:rPr lang="uk-UA" sz="3600" b="1" dirty="0">
                <a:solidFill>
                  <a:srgbClr val="C00000"/>
                </a:solidFill>
              </a:rPr>
              <a:t>темою </a:t>
            </a:r>
            <a:endParaRPr lang="uk-UA" sz="3600" b="1" dirty="0" smtClean="0">
              <a:solidFill>
                <a:srgbClr val="C00000"/>
              </a:solidFill>
            </a:endParaRPr>
          </a:p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«</a:t>
            </a:r>
            <a:r>
              <a:rPr lang="uk-UA" sz="3600" b="1" dirty="0">
                <a:solidFill>
                  <a:srgbClr val="C00000"/>
                </a:solidFill>
              </a:rPr>
              <a:t>Створення </a:t>
            </a:r>
            <a:r>
              <a:rPr lang="uk-UA" sz="3600" b="1" dirty="0" err="1">
                <a:solidFill>
                  <a:srgbClr val="C00000"/>
                </a:solidFill>
              </a:rPr>
              <a:t>здоров’язбережувального</a:t>
            </a:r>
            <a:r>
              <a:rPr lang="uk-UA" sz="3600" b="1" dirty="0">
                <a:solidFill>
                  <a:srgbClr val="C00000"/>
                </a:solidFill>
              </a:rPr>
              <a:t> середовища для формування соціальних </a:t>
            </a:r>
            <a:r>
              <a:rPr lang="uk-UA" sz="3600" b="1" dirty="0" err="1">
                <a:solidFill>
                  <a:srgbClr val="C00000"/>
                </a:solidFill>
              </a:rPr>
              <a:t>компетентностей</a:t>
            </a:r>
            <a:r>
              <a:rPr lang="uk-UA" sz="3600" b="1" dirty="0">
                <a:solidFill>
                  <a:srgbClr val="C00000"/>
                </a:solidFill>
              </a:rPr>
              <a:t> учасників освітнього процесу</a:t>
            </a:r>
            <a:r>
              <a:rPr lang="uk-UA" sz="3600" b="1" dirty="0" smtClean="0">
                <a:solidFill>
                  <a:srgbClr val="C00000"/>
                </a:solidFill>
              </a:rPr>
              <a:t>»</a:t>
            </a:r>
          </a:p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2020-2024 роки</a:t>
            </a:r>
          </a:p>
        </p:txBody>
      </p:sp>
    </p:spTree>
    <p:extLst>
      <p:ext uri="{BB962C8B-B14F-4D97-AF65-F5344CB8AC3E}">
        <p14:creationId xmlns:p14="http://schemas.microsoft.com/office/powerpoint/2010/main" val="375277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44"/>
          <a:stretch/>
        </p:blipFill>
        <p:spPr bwMode="auto">
          <a:xfrm>
            <a:off x="859809" y="1119116"/>
            <a:ext cx="6864824" cy="43809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9986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047" y="324183"/>
            <a:ext cx="7683689" cy="1325563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Упровадження інновацій в освітньому процесі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1696" y="1825625"/>
            <a:ext cx="7573654" cy="4351338"/>
          </a:xfrm>
        </p:spPr>
        <p:txBody>
          <a:bodyPr/>
          <a:lstStyle/>
          <a:p>
            <a:r>
              <a:rPr lang="uk-UA" sz="2800" b="1" dirty="0" smtClean="0"/>
              <a:t>Елементи </a:t>
            </a:r>
            <a:r>
              <a:rPr lang="en-US" sz="2800" b="1" dirty="0" smtClean="0"/>
              <a:t>STEM</a:t>
            </a:r>
            <a:r>
              <a:rPr lang="uk-UA" sz="2800" b="1" dirty="0" err="1" smtClean="0"/>
              <a:t>-освіти</a:t>
            </a:r>
            <a:endParaRPr lang="uk-UA" sz="2800" b="1" dirty="0" smtClean="0"/>
          </a:p>
          <a:p>
            <a:r>
              <a:rPr lang="uk-UA" sz="2800" b="1" dirty="0" smtClean="0"/>
              <a:t>Інтеграція</a:t>
            </a:r>
          </a:p>
          <a:p>
            <a:r>
              <a:rPr lang="uk-UA" sz="2800" b="1" dirty="0" smtClean="0"/>
              <a:t>Інтерактивні методи навчання</a:t>
            </a:r>
          </a:p>
          <a:p>
            <a:r>
              <a:rPr lang="uk-UA" sz="2800" b="1" dirty="0" err="1" smtClean="0"/>
              <a:t>Проєктна</a:t>
            </a:r>
            <a:r>
              <a:rPr lang="uk-UA" sz="2800" b="1" dirty="0" smtClean="0"/>
              <a:t> діяльність </a:t>
            </a:r>
          </a:p>
          <a:p>
            <a:r>
              <a:rPr lang="uk-UA" sz="2800" b="1" dirty="0"/>
              <a:t>З</a:t>
            </a:r>
            <a:r>
              <a:rPr lang="uk-UA" sz="2800" b="1" dirty="0" smtClean="0"/>
              <a:t>доров</a:t>
            </a:r>
            <a:r>
              <a:rPr lang="uk-UA" sz="2800" b="1" dirty="0" smtClean="0">
                <a:latin typeface="Calibri"/>
              </a:rPr>
              <a:t>‘язберігаючі технології</a:t>
            </a:r>
          </a:p>
          <a:p>
            <a:r>
              <a:rPr lang="uk-UA" sz="2800" b="1" dirty="0" smtClean="0">
                <a:latin typeface="Calibri"/>
              </a:rPr>
              <a:t>Ігрові технології </a:t>
            </a:r>
          </a:p>
          <a:p>
            <a:r>
              <a:rPr lang="uk-UA" sz="2800" b="1" dirty="0" smtClean="0">
                <a:latin typeface="Calibri"/>
              </a:rPr>
              <a:t>Навчання у русі</a:t>
            </a:r>
          </a:p>
          <a:p>
            <a:r>
              <a:rPr lang="uk-UA" sz="2800" b="1" dirty="0" smtClean="0">
                <a:latin typeface="Calibri"/>
              </a:rPr>
              <a:t>Технології критичного мислення</a:t>
            </a:r>
          </a:p>
          <a:p>
            <a:pPr marL="0" indent="0">
              <a:buNone/>
            </a:pPr>
            <a:endParaRPr lang="uk-UA" dirty="0" smtClean="0">
              <a:latin typeface="Calibri"/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912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7701" y="356569"/>
            <a:ext cx="66532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</a:rPr>
              <a:t>Досягнення педагогічних працівників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439" y="1216100"/>
            <a:ext cx="3386508" cy="25398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44666">
            <a:off x="3899963" y="3557722"/>
            <a:ext cx="3128912" cy="23466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9"/>
          <a:stretch/>
        </p:blipFill>
        <p:spPr>
          <a:xfrm>
            <a:off x="1092752" y="3755981"/>
            <a:ext cx="3582195" cy="24999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93147">
            <a:off x="4945452" y="1329433"/>
            <a:ext cx="3107082" cy="23303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5333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Результати діяльності </a:t>
            </a:r>
            <a:br>
              <a:rPr lang="uk-UA" b="1" dirty="0" smtClean="0">
                <a:solidFill>
                  <a:srgbClr val="C00000"/>
                </a:solidFill>
              </a:rPr>
            </a:br>
            <a:r>
              <a:rPr lang="uk-UA" b="1" dirty="0" smtClean="0">
                <a:solidFill>
                  <a:srgbClr val="C00000"/>
                </a:solidFill>
              </a:rPr>
              <a:t>педагогічних працівників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8048" y="1825625"/>
            <a:ext cx="6837528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uk-UA" sz="2400" b="1" dirty="0"/>
              <a:t>У 2019/2020 навчальному році </a:t>
            </a:r>
            <a:r>
              <a:rPr lang="uk-UA" sz="2400" b="1" dirty="0" smtClean="0"/>
              <a:t>:</a:t>
            </a:r>
          </a:p>
          <a:p>
            <a:r>
              <a:rPr lang="uk-UA" sz="2400" dirty="0" smtClean="0"/>
              <a:t>учитель </a:t>
            </a:r>
            <a:r>
              <a:rPr lang="uk-UA" sz="2400" dirty="0"/>
              <a:t>початкових класів Бойко Г.В. зайняла </a:t>
            </a:r>
            <a:r>
              <a:rPr lang="ru-RU" sz="2400" dirty="0"/>
              <a:t>І </a:t>
            </a:r>
            <a:r>
              <a:rPr lang="uk-UA" sz="2400" dirty="0"/>
              <a:t>місце в першому турі всеукраїнського конкурсу </a:t>
            </a:r>
            <a:r>
              <a:rPr lang="uk-UA" sz="2400" dirty="0" smtClean="0"/>
              <a:t> </a:t>
            </a:r>
            <a:r>
              <a:rPr lang="uk-UA" sz="2400" dirty="0"/>
              <a:t>«Учитель року-2020» та </a:t>
            </a:r>
            <a:r>
              <a:rPr lang="uk-UA" sz="2400" dirty="0" smtClean="0"/>
              <a:t>стала </a:t>
            </a:r>
            <a:r>
              <a:rPr lang="uk-UA" sz="2400" dirty="0"/>
              <a:t>учасником відбіркового етапу другого туру Конкурсу</a:t>
            </a:r>
            <a:r>
              <a:rPr lang="uk-UA" sz="2400" dirty="0" smtClean="0"/>
              <a:t>;</a:t>
            </a:r>
          </a:p>
          <a:p>
            <a:r>
              <a:rPr lang="uk-UA" sz="2400" dirty="0"/>
              <a:t>у</a:t>
            </a:r>
            <a:r>
              <a:rPr lang="uk-UA" sz="2400" dirty="0" smtClean="0"/>
              <a:t>читель </a:t>
            </a:r>
            <a:r>
              <a:rPr lang="uk-UA" sz="2400" dirty="0"/>
              <a:t>біології Бабак В.М. отримала щорічну районну премію імені К.Д. </a:t>
            </a:r>
            <a:r>
              <a:rPr lang="uk-UA" sz="2400" dirty="0" smtClean="0"/>
              <a:t>Ушинського;</a:t>
            </a:r>
          </a:p>
          <a:p>
            <a:r>
              <a:rPr lang="uk-UA" sz="2400" dirty="0"/>
              <a:t>у</a:t>
            </a:r>
            <a:r>
              <a:rPr lang="uk-UA" sz="2400" dirty="0" smtClean="0"/>
              <a:t>читель </a:t>
            </a:r>
            <a:r>
              <a:rPr lang="uk-UA" sz="2400" dirty="0"/>
              <a:t>початкових класів Урода Н.І. взяла участь у </a:t>
            </a:r>
            <a:r>
              <a:rPr lang="en-US" sz="2400" dirty="0"/>
              <a:t>STEM</a:t>
            </a:r>
            <a:r>
              <a:rPr lang="ru-RU" sz="2400" dirty="0" smtClean="0"/>
              <a:t>-</a:t>
            </a:r>
            <a:r>
              <a:rPr lang="ru-RU" sz="2400" dirty="0" err="1" smtClean="0"/>
              <a:t>конференції</a:t>
            </a:r>
            <a:r>
              <a:rPr lang="ru-RU" sz="2400" dirty="0" smtClean="0"/>
              <a:t> </a:t>
            </a:r>
            <a:r>
              <a:rPr lang="ru-RU" sz="2400" dirty="0"/>
              <a:t>«Математика </a:t>
            </a:r>
            <a:r>
              <a:rPr lang="ru-RU" sz="2400" dirty="0" err="1"/>
              <a:t>важлива</a:t>
            </a:r>
            <a:r>
              <a:rPr lang="ru-RU" sz="2400" dirty="0" smtClean="0"/>
              <a:t>»;</a:t>
            </a:r>
          </a:p>
          <a:p>
            <a:r>
              <a:rPr lang="uk-UA" sz="2400" dirty="0"/>
              <a:t>в</a:t>
            </a:r>
            <a:r>
              <a:rPr lang="uk-UA" sz="2400" dirty="0" smtClean="0"/>
              <a:t>ихователь </a:t>
            </a:r>
            <a:r>
              <a:rPr lang="uk-UA" sz="2400" dirty="0"/>
              <a:t>дитячого садка Полегенько І.В. взяла участь у Всеукраїнському конкурсі «Освітні технології - 2019</a:t>
            </a:r>
            <a:r>
              <a:rPr lang="uk-UA" sz="2400" dirty="0" smtClean="0"/>
              <a:t>».</a:t>
            </a:r>
            <a:endParaRPr lang="ru-RU" sz="2400" dirty="0"/>
          </a:p>
          <a:p>
            <a:endParaRPr lang="uk-UA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491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7104" y="573207"/>
            <a:ext cx="66737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</a:rPr>
              <a:t>Сертифікація вчителів</a:t>
            </a:r>
          </a:p>
          <a:p>
            <a:pPr algn="ctr"/>
            <a:r>
              <a:rPr lang="uk-UA" sz="2400" b="1" dirty="0" smtClean="0"/>
              <a:t> </a:t>
            </a:r>
            <a:r>
              <a:rPr lang="uk-UA" sz="2400" b="1" dirty="0"/>
              <a:t>2019 </a:t>
            </a:r>
            <a:r>
              <a:rPr lang="uk-UA" sz="2400" b="1" dirty="0" smtClean="0"/>
              <a:t>рік -  </a:t>
            </a:r>
            <a:r>
              <a:rPr lang="uk-UA" sz="2400" b="1" dirty="0"/>
              <a:t>учитель початкових класів </a:t>
            </a:r>
            <a:endParaRPr lang="uk-UA" sz="2400" b="1" dirty="0" smtClean="0"/>
          </a:p>
          <a:p>
            <a:pPr algn="ctr"/>
            <a:r>
              <a:rPr lang="uk-UA" sz="2400" b="1" dirty="0" smtClean="0"/>
              <a:t>Бойко Ганна Володимирівна</a:t>
            </a:r>
            <a:endParaRPr lang="ru-RU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33937" y="2536487"/>
            <a:ext cx="4180090" cy="31350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5277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51931" y="122828"/>
            <a:ext cx="6858000" cy="1353617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C00000"/>
                </a:solidFill>
              </a:rPr>
              <a:t>Фінансово-господарська діяльність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7465" y="1759588"/>
            <a:ext cx="6858000" cy="4436495"/>
          </a:xfrm>
        </p:spPr>
        <p:txBody>
          <a:bodyPr>
            <a:normAutofit/>
          </a:bodyPr>
          <a:lstStyle/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uk-UA" sz="2400" b="1" dirty="0" smtClean="0"/>
              <a:t>Щорічний поточний ремонт закладу освіти</a:t>
            </a:r>
          </a:p>
          <a:p>
            <a:pPr algn="l"/>
            <a:r>
              <a:rPr lang="uk-UA" sz="2400" b="1" dirty="0" smtClean="0"/>
              <a:t>2019 рік – 23600, 00 </a:t>
            </a:r>
            <a:r>
              <a:rPr lang="uk-UA" sz="2400" b="1" dirty="0" err="1" smtClean="0"/>
              <a:t>грн</a:t>
            </a:r>
            <a:r>
              <a:rPr lang="uk-UA" sz="2400" b="1" dirty="0" smtClean="0"/>
              <a:t> </a:t>
            </a:r>
            <a:endParaRPr lang="uk-UA" sz="2400" b="1" dirty="0" smtClean="0"/>
          </a:p>
          <a:p>
            <a:pPr algn="l"/>
            <a:r>
              <a:rPr lang="uk-UA" sz="2400" b="1" dirty="0" smtClean="0"/>
              <a:t>(</a:t>
            </a:r>
            <a:r>
              <a:rPr lang="uk-UA" sz="2400" b="1" dirty="0" smtClean="0"/>
              <a:t>спонсорські кошти)</a:t>
            </a:r>
          </a:p>
          <a:p>
            <a:pPr algn="l"/>
            <a:r>
              <a:rPr lang="uk-UA" sz="2400" b="1" dirty="0" smtClean="0"/>
              <a:t>2020 рік – 9196, 92 </a:t>
            </a:r>
            <a:r>
              <a:rPr lang="uk-UA" sz="2400" b="1" dirty="0" err="1" smtClean="0"/>
              <a:t>грн</a:t>
            </a:r>
            <a:r>
              <a:rPr lang="uk-UA" sz="2400" b="1" dirty="0" smtClean="0"/>
              <a:t> </a:t>
            </a:r>
            <a:endParaRPr lang="uk-UA" sz="2400" b="1" dirty="0" smtClean="0"/>
          </a:p>
          <a:p>
            <a:pPr algn="l"/>
            <a:r>
              <a:rPr lang="uk-UA" sz="2400" b="1" dirty="0" smtClean="0"/>
              <a:t>(</a:t>
            </a:r>
            <a:r>
              <a:rPr lang="uk-UA" sz="2400" b="1" dirty="0" smtClean="0"/>
              <a:t>кошти районного </a:t>
            </a:r>
            <a:r>
              <a:rPr lang="uk-UA" sz="2400" b="1" dirty="0"/>
              <a:t>бюджету), </a:t>
            </a:r>
            <a:endParaRPr lang="uk-UA" sz="2400" b="1" dirty="0" smtClean="0"/>
          </a:p>
          <a:p>
            <a:pPr algn="l"/>
            <a:r>
              <a:rPr lang="uk-UA" sz="2400" b="1" dirty="0" smtClean="0"/>
              <a:t>14000</a:t>
            </a:r>
            <a:r>
              <a:rPr lang="uk-UA" sz="2400" b="1" dirty="0"/>
              <a:t>, 00 </a:t>
            </a:r>
            <a:r>
              <a:rPr lang="uk-UA" sz="2400" b="1" dirty="0" err="1"/>
              <a:t>грн</a:t>
            </a:r>
            <a:r>
              <a:rPr lang="uk-UA" sz="2400" b="1" dirty="0"/>
              <a:t> </a:t>
            </a:r>
            <a:endParaRPr lang="uk-UA" sz="2400" b="1" dirty="0" smtClean="0"/>
          </a:p>
          <a:p>
            <a:pPr algn="l"/>
            <a:r>
              <a:rPr lang="uk-UA" sz="2400" b="1" dirty="0" smtClean="0"/>
              <a:t>(</a:t>
            </a:r>
            <a:r>
              <a:rPr lang="uk-UA" sz="2400" b="1" dirty="0"/>
              <a:t>спонсорські кошти</a:t>
            </a:r>
            <a:r>
              <a:rPr lang="uk-UA" sz="2400" b="1" dirty="0" smtClean="0"/>
              <a:t>)</a:t>
            </a:r>
            <a:endParaRPr lang="uk-UA" sz="2400" b="1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21674" y="2848118"/>
            <a:ext cx="3787253" cy="284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9398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71600" y="74477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400" b="1" dirty="0"/>
              <a:t>Облаштування клумб (6 шт</a:t>
            </a:r>
            <a:r>
              <a:rPr lang="uk-UA" sz="2400" b="1" dirty="0" smtClean="0"/>
              <a:t>.)</a:t>
            </a:r>
            <a:endParaRPr lang="uk-UA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07892" y="2171386"/>
            <a:ext cx="3871415" cy="29035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62"/>
          <a:stretch/>
        </p:blipFill>
        <p:spPr>
          <a:xfrm>
            <a:off x="491320" y="1687459"/>
            <a:ext cx="3563770" cy="27953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8152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28299" y="690181"/>
            <a:ext cx="57525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400" b="1" dirty="0" smtClean="0"/>
              <a:t>Навчально-дослідна </a:t>
            </a:r>
            <a:r>
              <a:rPr lang="uk-UA" sz="2400" b="1" dirty="0"/>
              <a:t>ділянка (0, 12 га)</a:t>
            </a:r>
            <a:endParaRPr lang="ru-RU" sz="24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392" y="2560049"/>
            <a:ext cx="3157183" cy="23678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356" y="1382930"/>
            <a:ext cx="3138985" cy="23542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112" y="4039736"/>
            <a:ext cx="2993409" cy="22450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940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0988" y="521862"/>
            <a:ext cx="6858000" cy="1088575"/>
          </a:xfrm>
        </p:spPr>
        <p:txBody>
          <a:bodyPr>
            <a:normAutofit fontScale="90000"/>
          </a:bodyPr>
          <a:lstStyle/>
          <a:p>
            <a:r>
              <a:rPr lang="uk-UA" sz="4000" b="1" dirty="0" smtClean="0">
                <a:solidFill>
                  <a:srgbClr val="C00000"/>
                </a:solidFill>
              </a:rPr>
              <a:t>Система внутрішнього моніторингу 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51931" y="1405719"/>
            <a:ext cx="6858000" cy="4544705"/>
          </a:xfrm>
        </p:spPr>
        <p:txBody>
          <a:bodyPr>
            <a:normAutofit fontScale="92500" lnSpcReduction="10000"/>
          </a:bodyPr>
          <a:lstStyle/>
          <a:p>
            <a:endParaRPr lang="uk-UA" sz="2800" b="1" dirty="0" smtClean="0"/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uk-UA" sz="2800" b="1" dirty="0" smtClean="0"/>
              <a:t>викладання предметів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uk-UA" sz="2800" b="1" dirty="0"/>
              <a:t>я</a:t>
            </a:r>
            <a:r>
              <a:rPr lang="uk-UA" sz="2800" b="1" dirty="0" smtClean="0"/>
              <a:t>кості знань учнів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uk-UA" sz="2800" b="1" dirty="0"/>
              <a:t>ф</a:t>
            </a:r>
            <a:r>
              <a:rPr lang="uk-UA" sz="2800" b="1" dirty="0" smtClean="0"/>
              <a:t>ормування ключових </a:t>
            </a:r>
            <a:r>
              <a:rPr lang="uk-UA" sz="2800" b="1" dirty="0" err="1" smtClean="0"/>
              <a:t>компетентностей</a:t>
            </a:r>
            <a:endParaRPr lang="uk-UA" sz="2800" b="1" dirty="0" smtClean="0"/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uk-UA" sz="2800" b="1" dirty="0"/>
              <a:t>в</a:t>
            </a:r>
            <a:r>
              <a:rPr lang="uk-UA" sz="2800" b="1" dirty="0" smtClean="0"/>
              <a:t>иховного процесу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uk-UA" sz="2800" b="1" dirty="0"/>
              <a:t>р</a:t>
            </a:r>
            <a:r>
              <a:rPr lang="uk-UA" sz="2800" b="1" dirty="0" smtClean="0"/>
              <a:t>еалізації освітніх ліній у дитячому садку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uk-UA" sz="2800" b="1" dirty="0"/>
              <a:t>р</a:t>
            </a:r>
            <a:r>
              <a:rPr lang="uk-UA" sz="2800" b="1" dirty="0" smtClean="0"/>
              <a:t>оботи вихователя ГПД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uk-UA" sz="2800" b="1" dirty="0"/>
              <a:t>р</a:t>
            </a:r>
            <a:r>
              <a:rPr lang="uk-UA" sz="2800" b="1" dirty="0" smtClean="0"/>
              <a:t>оботи практичного психолога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uk-UA" sz="2800" b="1" dirty="0"/>
              <a:t>р</a:t>
            </a:r>
            <a:r>
              <a:rPr lang="uk-UA" sz="2800" b="1" dirty="0" smtClean="0"/>
              <a:t>оботи бібліотеки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uk-UA" sz="2800" b="1" dirty="0"/>
              <a:t>а</a:t>
            </a:r>
            <a:r>
              <a:rPr lang="uk-UA" sz="2800" b="1" dirty="0" smtClean="0"/>
              <a:t>тестація педагогічних працівників</a:t>
            </a:r>
          </a:p>
          <a:p>
            <a:endParaRPr lang="uk-UA" sz="2800" b="1" dirty="0" smtClean="0"/>
          </a:p>
          <a:p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69398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0988" y="521862"/>
            <a:ext cx="6858000" cy="1088575"/>
          </a:xfrm>
        </p:spPr>
        <p:txBody>
          <a:bodyPr>
            <a:normAutofit fontScale="90000"/>
          </a:bodyPr>
          <a:lstStyle/>
          <a:p>
            <a:r>
              <a:rPr lang="uk-UA" sz="4000" b="1" dirty="0" smtClean="0">
                <a:solidFill>
                  <a:srgbClr val="C00000"/>
                </a:solidFill>
              </a:rPr>
              <a:t>Робота закладу на перспективу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51931" y="1405719"/>
            <a:ext cx="6858000" cy="4544705"/>
          </a:xfrm>
        </p:spPr>
        <p:txBody>
          <a:bodyPr>
            <a:normAutofit/>
          </a:bodyPr>
          <a:lstStyle/>
          <a:p>
            <a:endParaRPr lang="uk-UA" sz="2800" b="1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uk-UA" sz="2800" b="1" dirty="0"/>
              <a:t>р</a:t>
            </a:r>
            <a:r>
              <a:rPr lang="uk-UA" sz="2800" b="1" dirty="0" smtClean="0"/>
              <a:t>еалізація стратегії розвитку закладу освіти на 2020-2024 роки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uk-UA" sz="2800" b="1" dirty="0" smtClean="0"/>
              <a:t>забезпечення розвитку мережі учнів та дошкільнят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uk-UA" sz="2800" b="1" dirty="0"/>
              <a:t>п</a:t>
            </a:r>
            <a:r>
              <a:rPr lang="uk-UA" sz="2800" b="1" dirty="0" smtClean="0"/>
              <a:t>оліпшення матеріально-технічної бази (комп’ютеризація, створення класів для впровадження </a:t>
            </a:r>
            <a:r>
              <a:rPr lang="en-US" sz="2800" b="1" dirty="0" smtClean="0"/>
              <a:t>STEM-</a:t>
            </a:r>
            <a:r>
              <a:rPr lang="uk-UA" sz="2800" b="1" dirty="0" smtClean="0"/>
              <a:t>освіти)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uk-UA" sz="2800" b="1" dirty="0" err="1"/>
              <a:t>т</a:t>
            </a:r>
            <a:r>
              <a:rPr lang="uk-UA" sz="2800" b="1" dirty="0" err="1" smtClean="0"/>
              <a:t>ермомодерназація</a:t>
            </a:r>
            <a:r>
              <a:rPr lang="uk-UA" sz="2800" b="1" dirty="0" smtClean="0"/>
              <a:t> (заміна вікон, утеплення даху)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37812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4427150"/>
              </p:ext>
            </p:extLst>
          </p:nvPr>
        </p:nvGraphicFramePr>
        <p:xfrm>
          <a:off x="1525136" y="1178635"/>
          <a:ext cx="5454899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9285"/>
                <a:gridCol w="827306"/>
                <a:gridCol w="894577"/>
                <a:gridCol w="894577"/>
                <a:gridCol w="894577"/>
                <a:gridCol w="894577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 smtClean="0"/>
                        <a:t>2020/</a:t>
                      </a:r>
                    </a:p>
                    <a:p>
                      <a:pPr algn="ctr"/>
                      <a:r>
                        <a:rPr lang="uk-UA" sz="1600" dirty="0" smtClean="0"/>
                        <a:t>2021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 smtClean="0"/>
                        <a:t>2021/</a:t>
                      </a:r>
                    </a:p>
                    <a:p>
                      <a:pPr algn="ctr"/>
                      <a:r>
                        <a:rPr lang="uk-UA" sz="1600" dirty="0" smtClean="0"/>
                        <a:t>2022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 smtClean="0"/>
                        <a:t>2022/</a:t>
                      </a:r>
                    </a:p>
                    <a:p>
                      <a:pPr algn="ctr"/>
                      <a:r>
                        <a:rPr lang="uk-UA" sz="1600" dirty="0" smtClean="0"/>
                        <a:t>2023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 smtClean="0"/>
                        <a:t>2023/</a:t>
                      </a:r>
                    </a:p>
                    <a:p>
                      <a:pPr algn="ctr"/>
                      <a:r>
                        <a:rPr lang="uk-UA" sz="1600" dirty="0" smtClean="0"/>
                        <a:t>2024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dirty="0" smtClean="0"/>
                        <a:t>2024/</a:t>
                      </a:r>
                    </a:p>
                    <a:p>
                      <a:pPr algn="ctr"/>
                      <a:r>
                        <a:rPr lang="uk-UA" sz="1600" dirty="0" smtClean="0"/>
                        <a:t>2025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lang="ru-RU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10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9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6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7030A0"/>
                          </a:solidFill>
                        </a:rPr>
                        <a:t>2</a:t>
                      </a:r>
                      <a:endParaRPr lang="ru-RU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12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10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9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7030A0"/>
                          </a:solidFill>
                        </a:rPr>
                        <a:t>3</a:t>
                      </a:r>
                      <a:endParaRPr lang="ru-RU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10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12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10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9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endParaRPr lang="ru-RU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7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10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12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10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7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C00000"/>
                          </a:solidFill>
                        </a:rPr>
                        <a:t>10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9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11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10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C00000"/>
                          </a:solidFill>
                        </a:rPr>
                        <a:t>11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8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9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11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10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Всього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1"/>
          <p:cNvSpPr txBox="1">
            <a:spLocks/>
          </p:cNvSpPr>
          <p:nvPr/>
        </p:nvSpPr>
        <p:spPr>
          <a:xfrm>
            <a:off x="1047466" y="480918"/>
            <a:ext cx="6858000" cy="108857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000" b="1" dirty="0" smtClean="0">
                <a:solidFill>
                  <a:srgbClr val="C00000"/>
                </a:solidFill>
              </a:rPr>
              <a:t>Мережа учнів</a:t>
            </a:r>
            <a:endParaRPr lang="ru-RU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01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966462"/>
              </p:ext>
            </p:extLst>
          </p:nvPr>
        </p:nvGraphicFramePr>
        <p:xfrm>
          <a:off x="1538784" y="2638946"/>
          <a:ext cx="5885598" cy="1823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4697"/>
                <a:gridCol w="1328295"/>
                <a:gridCol w="1436303"/>
                <a:gridCol w="1436303"/>
              </a:tblGrid>
              <a:tr h="976157">
                <a:tc>
                  <a:txBody>
                    <a:bodyPr/>
                    <a:lstStyle/>
                    <a:p>
                      <a:pPr algn="ctr"/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2020/</a:t>
                      </a:r>
                    </a:p>
                    <a:p>
                      <a:pPr algn="ctr"/>
                      <a:r>
                        <a:rPr lang="uk-UA" sz="2800" b="1" dirty="0" smtClean="0"/>
                        <a:t>2021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2021/</a:t>
                      </a:r>
                    </a:p>
                    <a:p>
                      <a:pPr algn="ctr"/>
                      <a:r>
                        <a:rPr lang="uk-UA" sz="2800" b="1" dirty="0" smtClean="0"/>
                        <a:t>2022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smtClean="0"/>
                        <a:t>2022/</a:t>
                      </a:r>
                    </a:p>
                    <a:p>
                      <a:pPr algn="ctr"/>
                      <a:r>
                        <a:rPr lang="uk-UA" sz="2800" b="1" dirty="0" smtClean="0"/>
                        <a:t>2023</a:t>
                      </a:r>
                      <a:endParaRPr lang="ru-RU" sz="2800" b="1" dirty="0"/>
                    </a:p>
                  </a:txBody>
                  <a:tcPr/>
                </a:tc>
              </a:tr>
              <a:tr h="847715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solidFill>
                            <a:srgbClr val="7030A0"/>
                          </a:solidFill>
                        </a:rPr>
                        <a:t>Кількість</a:t>
                      </a:r>
                      <a:r>
                        <a:rPr lang="uk-UA" sz="2000" b="1" baseline="0" dirty="0" smtClean="0">
                          <a:solidFill>
                            <a:srgbClr val="7030A0"/>
                          </a:solidFill>
                        </a:rPr>
                        <a:t> дітей</a:t>
                      </a:r>
                      <a:endParaRPr lang="ru-RU" sz="20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solidFill>
                            <a:srgbClr val="7030A0"/>
                          </a:solidFill>
                        </a:rPr>
                        <a:t>26</a:t>
                      </a:r>
                      <a:endParaRPr lang="ru-RU" sz="20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solidFill>
                            <a:srgbClr val="7030A0"/>
                          </a:solidFill>
                        </a:rPr>
                        <a:t>24</a:t>
                      </a:r>
                      <a:endParaRPr lang="ru-RU" sz="20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solidFill>
                            <a:srgbClr val="7030A0"/>
                          </a:solidFill>
                        </a:rPr>
                        <a:t>24</a:t>
                      </a:r>
                      <a:endParaRPr lang="ru-RU" sz="20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1"/>
          <p:cNvSpPr txBox="1">
            <a:spLocks/>
          </p:cNvSpPr>
          <p:nvPr/>
        </p:nvSpPr>
        <p:spPr>
          <a:xfrm>
            <a:off x="747215" y="1025205"/>
            <a:ext cx="6858000" cy="10885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000" b="1" dirty="0" smtClean="0">
                <a:solidFill>
                  <a:srgbClr val="C00000"/>
                </a:solidFill>
              </a:rPr>
              <a:t>Мережа </a:t>
            </a:r>
            <a:endParaRPr lang="uk-UA" sz="4000" b="1" dirty="0">
              <a:solidFill>
                <a:srgbClr val="C00000"/>
              </a:solidFill>
            </a:endParaRPr>
          </a:p>
          <a:p>
            <a:pPr algn="ctr"/>
            <a:r>
              <a:rPr lang="uk-UA" sz="4000" b="1" dirty="0" smtClean="0">
                <a:solidFill>
                  <a:srgbClr val="C00000"/>
                </a:solidFill>
              </a:rPr>
              <a:t>вихованців ЗДО</a:t>
            </a:r>
            <a:endParaRPr lang="ru-RU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3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0877" y="1514902"/>
            <a:ext cx="641444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9600" b="1" dirty="0" smtClean="0">
                <a:solidFill>
                  <a:srgbClr val="C00000"/>
                </a:solidFill>
              </a:rPr>
              <a:t>Дякую </a:t>
            </a:r>
          </a:p>
          <a:p>
            <a:pPr algn="ctr"/>
            <a:r>
              <a:rPr lang="uk-UA" sz="9600" b="1" dirty="0" smtClean="0">
                <a:solidFill>
                  <a:srgbClr val="C00000"/>
                </a:solidFill>
              </a:rPr>
              <a:t>за увагу!</a:t>
            </a:r>
            <a:endParaRPr lang="ru-RU" sz="9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77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651</TotalTime>
  <Words>1437</Words>
  <Application>Microsoft Office PowerPoint</Application>
  <PresentationFormat>Экран (4:3)</PresentationFormat>
  <Paragraphs>287</Paragraphs>
  <Slides>57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57</vt:i4>
      </vt:variant>
    </vt:vector>
  </HeadingPairs>
  <TitlesOfParts>
    <vt:vector size="58" baseType="lpstr">
      <vt:lpstr>Тема Office</vt:lpstr>
      <vt:lpstr>Звіт  директора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Кадровий склад педагогічних працівників  - 24 педагоги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Співпраця  з органами місцевого самоврядування</vt:lpstr>
      <vt:lpstr>Організація  освітнього процесу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Робота з обдарованими дітьми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Упровадження інновацій в освітньому процесі</vt:lpstr>
      <vt:lpstr>Презентация PowerPoint</vt:lpstr>
      <vt:lpstr>Результати діяльності  педагогічних працівників</vt:lpstr>
      <vt:lpstr>Презентация PowerPoint</vt:lpstr>
      <vt:lpstr>Фінансово-господарська діяльність</vt:lpstr>
      <vt:lpstr>Презентация PowerPoint</vt:lpstr>
      <vt:lpstr>Презентация PowerPoint</vt:lpstr>
      <vt:lpstr>Система внутрішнього моніторингу </vt:lpstr>
      <vt:lpstr>Робота закладу на перспективу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пк</cp:lastModifiedBy>
  <cp:revision>117</cp:revision>
  <dcterms:created xsi:type="dcterms:W3CDTF">2014-11-21T11:00:06Z</dcterms:created>
  <dcterms:modified xsi:type="dcterms:W3CDTF">2020-06-16T12:01:38Z</dcterms:modified>
</cp:coreProperties>
</file>